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3"/>
    </p:embeddedFont>
    <p:embeddedFont>
      <p:font typeface="Roboto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d8314156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d8314156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dc78560d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dc78560d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c78560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dc78560d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dc78560d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dc78560d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c78560d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dc78560d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dde7da1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dde7da1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dde7da1d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dde7da1d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dde7da1d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dde7da1d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8314156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8314156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d8314156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d8314156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8314156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8314156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d8314156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d8314156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831415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831415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d8314156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d8314156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d8314156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d8314156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d8314156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d8314156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 panose="00000400000000000000"/>
              <a:buNone/>
              <a:defRPr>
                <a:solidFill>
                  <a:schemeClr val="l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 panose="00000400000000000000"/>
              <a:buNone/>
              <a:defRPr sz="2800">
                <a:solidFill>
                  <a:schemeClr val="accent1"/>
                </a:solidFill>
                <a:latin typeface="Merriweather" panose="00000400000000000000"/>
                <a:ea typeface="Merriweather" panose="00000400000000000000"/>
                <a:cs typeface="Merriweather" panose="00000400000000000000"/>
                <a:sym typeface="Merriweather" panose="000004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●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○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 panose="02000000000000000000"/>
              <a:buChar char="■"/>
              <a:defRPr sz="11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219725" y="313000"/>
            <a:ext cx="2567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Group 4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47100" y="1121503"/>
            <a:ext cx="2766000" cy="23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Divesh Mohan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Chai Yi Bing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Lee Chee Hong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 rot="-943615">
            <a:off x="280965" y="1572494"/>
            <a:ext cx="3706661" cy="2508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(Low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4836700" y="308898"/>
            <a:ext cx="1361075" cy="1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69348" y="671198"/>
            <a:ext cx="1641725" cy="10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13674" y="1987700"/>
            <a:ext cx="4028399" cy="15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703398" y="3508675"/>
            <a:ext cx="1776603" cy="13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rot="-899542">
            <a:off x="311804" y="500947"/>
            <a:ext cx="3706363" cy="2508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(Low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82" y="500925"/>
            <a:ext cx="1325600" cy="18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296825" y="500925"/>
            <a:ext cx="1514251" cy="19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14200" y="2571750"/>
            <a:ext cx="1859399" cy="11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360798" y="2571750"/>
            <a:ext cx="1325600" cy="147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 rot="-1082955">
            <a:off x="311736" y="500839"/>
            <a:ext cx="3706495" cy="250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(Low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51075"/>
            <a:ext cx="1204675" cy="15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92597" y="551075"/>
            <a:ext cx="1667326" cy="2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4194427" y="2726703"/>
            <a:ext cx="2222877" cy="132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 rot="-765974">
            <a:off x="311868" y="501002"/>
            <a:ext cx="3706321" cy="2509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br>
              <a:rPr lang="zh-CN"/>
            </a:br>
            <a:r>
              <a:rPr lang="zh-CN"/>
              <a:t>(High Fidelity Prototype)</a:t>
            </a:r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00925"/>
            <a:ext cx="2210925" cy="22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86353" y="500925"/>
            <a:ext cx="2314747" cy="20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410000" y="2724825"/>
            <a:ext cx="2847440" cy="18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 rot="-968266">
            <a:off x="311671" y="500904"/>
            <a:ext cx="3706448" cy="250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br>
              <a:rPr lang="zh-CN"/>
            </a:br>
            <a:r>
              <a:rPr lang="zh-CN"/>
              <a:t>(High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00925"/>
            <a:ext cx="2892286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92613" y="2447850"/>
            <a:ext cx="2796410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 rot="-933562">
            <a:off x="311715" y="500865"/>
            <a:ext cx="3706429" cy="2509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br>
              <a:rPr lang="zh-CN"/>
            </a:br>
            <a:r>
              <a:rPr lang="zh-CN"/>
              <a:t>(High Fidelity Prototype)</a:t>
            </a:r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00925"/>
            <a:ext cx="3028299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0400" y="2770650"/>
            <a:ext cx="2996862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 rot="-996091">
            <a:off x="311684" y="500866"/>
            <a:ext cx="3706506" cy="2508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br>
              <a:rPr lang="zh-CN"/>
            </a:br>
            <a:r>
              <a:rPr lang="zh-CN"/>
              <a:t>(High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00925"/>
            <a:ext cx="3056973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6125" y="2672375"/>
            <a:ext cx="3014081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 rot="-1051101">
            <a:off x="311799" y="500969"/>
            <a:ext cx="3706506" cy="2508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br>
              <a:rPr lang="zh-CN"/>
            </a:br>
            <a:r>
              <a:rPr lang="zh-CN"/>
              <a:t>(High Fidelity Prototype)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500925"/>
            <a:ext cx="2993778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8050" y="2770650"/>
            <a:ext cx="2947025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 rot="-911012">
            <a:off x="750317" y="1649057"/>
            <a:ext cx="3706590" cy="250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 Video</a:t>
            </a: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Usability testing</a:t>
            </a:r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3175" y="1375400"/>
            <a:ext cx="3160575" cy="3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98975" y="531495"/>
            <a:ext cx="4004310" cy="233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 rot="-1074634">
            <a:off x="797641" y="1718596"/>
            <a:ext cx="2632896" cy="513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20"/>
              <a:t>Introduction</a:t>
            </a:r>
            <a:endParaRPr sz="292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Problem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Research Question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How to implement a notify function into the desktop application?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Who will be able to update the class booking desktop application rephrase?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What will help generating timetable to the newest and analysis report?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Objective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To design a convenient class booking desktop application for INTI admins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 To develop a desktop application which allows users to check for class booking information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 To implement a notification pop ups to remind admins about their booking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Limitations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MY" altLang="zh-CN"/>
              <a:t>-Desktop App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zh-CN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Improvement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We Hope that our system can be more complete in all function and ui could be more user friendly. Other than that, Data required could be more specific and include a timetable for both lecturer and by course timetable of student so that user can use that timetable to determine what time can they book for 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 rot="-1153312">
            <a:off x="148477" y="2144006"/>
            <a:ext cx="3688639" cy="642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Literature Review 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702350" y="31640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CRUD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Data Visualization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zh-CN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0" y="1296095"/>
            <a:ext cx="1336900" cy="1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/>
          <a:srcRect t="-16680" b="16680"/>
          <a:stretch>
            <a:fillRect/>
          </a:stretch>
        </p:blipFill>
        <p:spPr>
          <a:xfrm>
            <a:off x="6970721" y="1077596"/>
            <a:ext cx="1494150" cy="14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2000" y="3018000"/>
            <a:ext cx="2019300" cy="1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156247" y="2891375"/>
            <a:ext cx="1596925" cy="1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 rot="-1018185">
            <a:off x="652742" y="1873196"/>
            <a:ext cx="3706484" cy="2508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Litreature review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System Analysis</a:t>
            </a: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74625" y="1140425"/>
            <a:ext cx="3706500" cy="32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rot="-958405">
            <a:off x="450244" y="2388784"/>
            <a:ext cx="3706510" cy="2508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Methodlogy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Waterfall Model</a:t>
            </a: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5" y="1040275"/>
            <a:ext cx="3961850" cy="31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C3D2-11DD-9916-8ED2-E235C0F0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MY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8DAC6F-DCAA-DE6E-6092-61D56F40E586}"/>
              </a:ext>
            </a:extLst>
          </p:cNvPr>
          <p:cNvGrpSpPr>
            <a:grpSpLocks/>
          </p:cNvGrpSpPr>
          <p:nvPr/>
        </p:nvGrpSpPr>
        <p:grpSpPr bwMode="auto">
          <a:xfrm>
            <a:off x="4407832" y="163018"/>
            <a:ext cx="4594973" cy="4603963"/>
            <a:chOff x="1260" y="702"/>
            <a:chExt cx="11335" cy="17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ADD81B-8EA6-ED60-2F37-BD1B8098C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85"/>
            <a:stretch/>
          </p:blipFill>
          <p:spPr bwMode="auto">
            <a:xfrm>
              <a:off x="2155" y="702"/>
              <a:ext cx="10440" cy="1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460982-F5F4-C2E9-3381-0CEB6BE37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" y="4224"/>
              <a:ext cx="365" cy="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834C6E88-AC44-52F7-B65B-48A61ED5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4584"/>
              <a:ext cx="720" cy="1067"/>
            </a:xfrm>
            <a:custGeom>
              <a:avLst/>
              <a:gdLst>
                <a:gd name="T0" fmla="+- 0 1620 1260"/>
                <a:gd name="T1" fmla="*/ T0 w 720"/>
                <a:gd name="T2" fmla="+- 0 4585 4585"/>
                <a:gd name="T3" fmla="*/ 4585 h 1067"/>
                <a:gd name="T4" fmla="+- 0 1620 1260"/>
                <a:gd name="T5" fmla="*/ T4 w 720"/>
                <a:gd name="T6" fmla="+- 0 5037 4585"/>
                <a:gd name="T7" fmla="*/ 5037 h 1067"/>
                <a:gd name="T8" fmla="+- 0 1624 1260"/>
                <a:gd name="T9" fmla="*/ T8 w 720"/>
                <a:gd name="T10" fmla="+- 0 5069 4585"/>
                <a:gd name="T11" fmla="*/ 5069 h 1067"/>
                <a:gd name="T12" fmla="+- 0 1632 1260"/>
                <a:gd name="T13" fmla="*/ T12 w 720"/>
                <a:gd name="T14" fmla="+- 0 5096 4585"/>
                <a:gd name="T15" fmla="*/ 5096 h 1067"/>
                <a:gd name="T16" fmla="+- 0 1640 1260"/>
                <a:gd name="T17" fmla="*/ T16 w 720"/>
                <a:gd name="T18" fmla="+- 0 5114 4585"/>
                <a:gd name="T19" fmla="*/ 5114 h 1067"/>
                <a:gd name="T20" fmla="+- 0 1644 1260"/>
                <a:gd name="T21" fmla="*/ T20 w 720"/>
                <a:gd name="T22" fmla="+- 0 5120 4585"/>
                <a:gd name="T23" fmla="*/ 5120 h 1067"/>
                <a:gd name="T24" fmla="+- 0 1980 1260"/>
                <a:gd name="T25" fmla="*/ T24 w 720"/>
                <a:gd name="T26" fmla="+- 0 5651 4585"/>
                <a:gd name="T27" fmla="*/ 5651 h 1067"/>
                <a:gd name="T28" fmla="+- 0 1620 1260"/>
                <a:gd name="T29" fmla="*/ T28 w 720"/>
                <a:gd name="T30" fmla="+- 0 5082 4585"/>
                <a:gd name="T31" fmla="*/ 5082 h 1067"/>
                <a:gd name="T32" fmla="+- 0 1260 1260"/>
                <a:gd name="T33" fmla="*/ T32 w 720"/>
                <a:gd name="T34" fmla="+- 0 5651 4585"/>
                <a:gd name="T35" fmla="*/ 5651 h 1067"/>
                <a:gd name="T36" fmla="+- 0 1260 1260"/>
                <a:gd name="T37" fmla="*/ T36 w 720"/>
                <a:gd name="T38" fmla="+- 0 4763 4585"/>
                <a:gd name="T39" fmla="*/ 4763 h 1067"/>
                <a:gd name="T40" fmla="+- 0 1980 1260"/>
                <a:gd name="T41" fmla="*/ T40 w 720"/>
                <a:gd name="T42" fmla="+- 0 4763 4585"/>
                <a:gd name="T43" fmla="*/ 4763 h 106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720" h="1067">
                  <a:moveTo>
                    <a:pt x="360" y="0"/>
                  </a:moveTo>
                  <a:lnTo>
                    <a:pt x="360" y="452"/>
                  </a:lnTo>
                  <a:lnTo>
                    <a:pt x="364" y="484"/>
                  </a:lnTo>
                  <a:lnTo>
                    <a:pt x="372" y="511"/>
                  </a:lnTo>
                  <a:lnTo>
                    <a:pt x="380" y="529"/>
                  </a:lnTo>
                  <a:lnTo>
                    <a:pt x="384" y="535"/>
                  </a:lnTo>
                  <a:lnTo>
                    <a:pt x="720" y="1066"/>
                  </a:lnTo>
                  <a:moveTo>
                    <a:pt x="360" y="497"/>
                  </a:moveTo>
                  <a:lnTo>
                    <a:pt x="0" y="1066"/>
                  </a:lnTo>
                  <a:moveTo>
                    <a:pt x="0" y="178"/>
                  </a:moveTo>
                  <a:lnTo>
                    <a:pt x="720" y="178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D507CC-57BD-A037-9317-718F5A9F2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" y="5674"/>
              <a:ext cx="587" cy="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38B022D0-2B0B-A1A4-6177-D60428199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" y="3749"/>
              <a:ext cx="4153" cy="1299"/>
            </a:xfrm>
            <a:custGeom>
              <a:avLst/>
              <a:gdLst>
                <a:gd name="T0" fmla="+- 0 1629 1598"/>
                <a:gd name="T1" fmla="*/ T0 w 4153"/>
                <a:gd name="T2" fmla="+- 0 5038 3749"/>
                <a:gd name="T3" fmla="*/ 5038 h 1299"/>
                <a:gd name="T4" fmla="+- 0 5751 1598"/>
                <a:gd name="T5" fmla="*/ T4 w 4153"/>
                <a:gd name="T6" fmla="+- 0 3749 3749"/>
                <a:gd name="T7" fmla="*/ 3749 h 1299"/>
                <a:gd name="T8" fmla="+- 0 1629 1598"/>
                <a:gd name="T9" fmla="*/ T8 w 4153"/>
                <a:gd name="T10" fmla="+- 0 5038 3749"/>
                <a:gd name="T11" fmla="*/ 5038 h 1299"/>
                <a:gd name="T12" fmla="+- 0 1598 1598"/>
                <a:gd name="T13" fmla="*/ T12 w 4153"/>
                <a:gd name="T14" fmla="+- 0 5048 3749"/>
                <a:gd name="T15" fmla="*/ 5048 h 129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53" h="1299">
                  <a:moveTo>
                    <a:pt x="31" y="1289"/>
                  </a:moveTo>
                  <a:lnTo>
                    <a:pt x="4153" y="0"/>
                  </a:lnTo>
                  <a:moveTo>
                    <a:pt x="31" y="1289"/>
                  </a:moveTo>
                  <a:lnTo>
                    <a:pt x="0" y="1299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82F16B2-F9D5-CA9C-BE2F-2877015E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" y="3743"/>
              <a:ext cx="6" cy="11"/>
            </a:xfrm>
            <a:custGeom>
              <a:avLst/>
              <a:gdLst>
                <a:gd name="T0" fmla="+- 0 5753 5750"/>
                <a:gd name="T1" fmla="*/ T0 w 6"/>
                <a:gd name="T2" fmla="+- 0 3754 3743"/>
                <a:gd name="T3" fmla="*/ 3754 h 11"/>
                <a:gd name="T4" fmla="+- 0 5750 5750"/>
                <a:gd name="T5" fmla="*/ T4 w 6"/>
                <a:gd name="T6" fmla="+- 0 3745 3743"/>
                <a:gd name="T7" fmla="*/ 3745 h 11"/>
                <a:gd name="T8" fmla="+- 0 5755 5750"/>
                <a:gd name="T9" fmla="*/ T8 w 6"/>
                <a:gd name="T10" fmla="+- 0 3743 3743"/>
                <a:gd name="T11" fmla="*/ 3743 h 11"/>
                <a:gd name="T12" fmla="+- 0 5755 5750"/>
                <a:gd name="T13" fmla="*/ T12 w 6"/>
                <a:gd name="T14" fmla="+- 0 3748 3743"/>
                <a:gd name="T15" fmla="*/ 3748 h 11"/>
                <a:gd name="T16" fmla="+- 0 5755 5750"/>
                <a:gd name="T17" fmla="*/ T16 w 6"/>
                <a:gd name="T18" fmla="+- 0 3753 3743"/>
                <a:gd name="T19" fmla="*/ 3753 h 11"/>
                <a:gd name="T20" fmla="+- 0 5753 5750"/>
                <a:gd name="T21" fmla="*/ T20 w 6"/>
                <a:gd name="T22" fmla="+- 0 3754 3743"/>
                <a:gd name="T23" fmla="*/ 3754 h 1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6" h="11">
                  <a:moveTo>
                    <a:pt x="3" y="11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5" y="5"/>
                  </a:lnTo>
                  <a:lnTo>
                    <a:pt x="5" y="1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CF7EBB-D487-20FA-9F5D-E412A9DFD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" y="3743"/>
              <a:ext cx="6" cy="11"/>
            </a:xfrm>
            <a:custGeom>
              <a:avLst/>
              <a:gdLst>
                <a:gd name="T0" fmla="+- 0 5755 5750"/>
                <a:gd name="T1" fmla="*/ T0 w 6"/>
                <a:gd name="T2" fmla="+- 0 3748 3743"/>
                <a:gd name="T3" fmla="*/ 3748 h 11"/>
                <a:gd name="T4" fmla="+- 0 5755 5750"/>
                <a:gd name="T5" fmla="*/ T4 w 6"/>
                <a:gd name="T6" fmla="+- 0 3751 3743"/>
                <a:gd name="T7" fmla="*/ 3751 h 11"/>
                <a:gd name="T8" fmla="+- 0 5755 5750"/>
                <a:gd name="T9" fmla="*/ T8 w 6"/>
                <a:gd name="T10" fmla="+- 0 3753 3743"/>
                <a:gd name="T11" fmla="*/ 3753 h 11"/>
                <a:gd name="T12" fmla="+- 0 5753 5750"/>
                <a:gd name="T13" fmla="*/ T12 w 6"/>
                <a:gd name="T14" fmla="+- 0 3754 3743"/>
                <a:gd name="T15" fmla="*/ 3754 h 11"/>
                <a:gd name="T16" fmla="+- 0 5750 5750"/>
                <a:gd name="T17" fmla="*/ T16 w 6"/>
                <a:gd name="T18" fmla="+- 0 3745 3743"/>
                <a:gd name="T19" fmla="*/ 3745 h 11"/>
                <a:gd name="T20" fmla="+- 0 5755 5750"/>
                <a:gd name="T21" fmla="*/ T20 w 6"/>
                <a:gd name="T22" fmla="+- 0 3743 3743"/>
                <a:gd name="T23" fmla="*/ 3743 h 11"/>
                <a:gd name="T24" fmla="+- 0 5755 5750"/>
                <a:gd name="T25" fmla="*/ T24 w 6"/>
                <a:gd name="T26" fmla="+- 0 3748 3743"/>
                <a:gd name="T27" fmla="*/ 3748 h 1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6" h="11">
                  <a:moveTo>
                    <a:pt x="5" y="5"/>
                  </a:moveTo>
                  <a:lnTo>
                    <a:pt x="5" y="8"/>
                  </a:lnTo>
                  <a:lnTo>
                    <a:pt x="5" y="10"/>
                  </a:lnTo>
                  <a:lnTo>
                    <a:pt x="3" y="11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5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018042D7-E131-600A-A434-5BDF11F04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" y="2162"/>
              <a:ext cx="4150" cy="2893"/>
            </a:xfrm>
            <a:custGeom>
              <a:avLst/>
              <a:gdLst>
                <a:gd name="T0" fmla="+- 0 1628 1602"/>
                <a:gd name="T1" fmla="*/ T0 w 4150"/>
                <a:gd name="T2" fmla="+- 0 5037 2163"/>
                <a:gd name="T3" fmla="*/ 5037 h 2893"/>
                <a:gd name="T4" fmla="+- 0 5752 1602"/>
                <a:gd name="T5" fmla="*/ T4 w 4150"/>
                <a:gd name="T6" fmla="+- 0 2163 2163"/>
                <a:gd name="T7" fmla="*/ 2163 h 2893"/>
                <a:gd name="T8" fmla="+- 0 1628 1602"/>
                <a:gd name="T9" fmla="*/ T8 w 4150"/>
                <a:gd name="T10" fmla="+- 0 5037 2163"/>
                <a:gd name="T11" fmla="*/ 5037 h 2893"/>
                <a:gd name="T12" fmla="+- 0 1602 1602"/>
                <a:gd name="T13" fmla="*/ T12 w 4150"/>
                <a:gd name="T14" fmla="+- 0 5055 2163"/>
                <a:gd name="T15" fmla="*/ 5055 h 28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50" h="2893">
                  <a:moveTo>
                    <a:pt x="26" y="2874"/>
                  </a:moveTo>
                  <a:lnTo>
                    <a:pt x="4150" y="0"/>
                  </a:lnTo>
                  <a:moveTo>
                    <a:pt x="26" y="2874"/>
                  </a:moveTo>
                  <a:lnTo>
                    <a:pt x="0" y="2892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AFA997C-2657-ADE3-0BB7-DFCF3CA62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2154"/>
              <a:ext cx="7" cy="12"/>
            </a:xfrm>
            <a:custGeom>
              <a:avLst/>
              <a:gdLst>
                <a:gd name="T0" fmla="+- 0 5755 5749"/>
                <a:gd name="T1" fmla="*/ T0 w 7"/>
                <a:gd name="T2" fmla="+- 0 2166 2155"/>
                <a:gd name="T3" fmla="*/ 2166 h 12"/>
                <a:gd name="T4" fmla="+- 0 5749 5749"/>
                <a:gd name="T5" fmla="*/ T4 w 7"/>
                <a:gd name="T6" fmla="+- 0 2159 2155"/>
                <a:gd name="T7" fmla="*/ 2159 h 12"/>
                <a:gd name="T8" fmla="+- 0 5755 5749"/>
                <a:gd name="T9" fmla="*/ T8 w 7"/>
                <a:gd name="T10" fmla="+- 0 2155 2155"/>
                <a:gd name="T11" fmla="*/ 2155 h 12"/>
                <a:gd name="T12" fmla="+- 0 5755 5749"/>
                <a:gd name="T13" fmla="*/ T12 w 7"/>
                <a:gd name="T14" fmla="+- 0 2160 2155"/>
                <a:gd name="T15" fmla="*/ 2160 h 12"/>
                <a:gd name="T16" fmla="+- 0 5755 5749"/>
                <a:gd name="T17" fmla="*/ T16 w 7"/>
                <a:gd name="T18" fmla="+- 0 2165 2155"/>
                <a:gd name="T19" fmla="*/ 2165 h 12"/>
                <a:gd name="T20" fmla="+- 0 5755 5749"/>
                <a:gd name="T21" fmla="*/ T20 w 7"/>
                <a:gd name="T22" fmla="+- 0 2166 2155"/>
                <a:gd name="T23" fmla="*/ 2166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7" h="12">
                  <a:moveTo>
                    <a:pt x="6" y="11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5"/>
                  </a:lnTo>
                  <a:lnTo>
                    <a:pt x="6" y="10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5C97EFD-A505-4822-D3EA-21F5DF0D5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2154"/>
              <a:ext cx="7" cy="12"/>
            </a:xfrm>
            <a:custGeom>
              <a:avLst/>
              <a:gdLst>
                <a:gd name="T0" fmla="+- 0 5755 5749"/>
                <a:gd name="T1" fmla="*/ T0 w 7"/>
                <a:gd name="T2" fmla="+- 0 2160 2155"/>
                <a:gd name="T3" fmla="*/ 2160 h 12"/>
                <a:gd name="T4" fmla="+- 0 5755 5749"/>
                <a:gd name="T5" fmla="*/ T4 w 7"/>
                <a:gd name="T6" fmla="+- 0 2164 2155"/>
                <a:gd name="T7" fmla="*/ 2164 h 12"/>
                <a:gd name="T8" fmla="+- 0 5755 5749"/>
                <a:gd name="T9" fmla="*/ T8 w 7"/>
                <a:gd name="T10" fmla="+- 0 2165 2155"/>
                <a:gd name="T11" fmla="*/ 2165 h 12"/>
                <a:gd name="T12" fmla="+- 0 5755 5749"/>
                <a:gd name="T13" fmla="*/ T12 w 7"/>
                <a:gd name="T14" fmla="+- 0 2166 2155"/>
                <a:gd name="T15" fmla="*/ 2166 h 12"/>
                <a:gd name="T16" fmla="+- 0 5749 5749"/>
                <a:gd name="T17" fmla="*/ T16 w 7"/>
                <a:gd name="T18" fmla="+- 0 2159 2155"/>
                <a:gd name="T19" fmla="*/ 2159 h 12"/>
                <a:gd name="T20" fmla="+- 0 5755 5749"/>
                <a:gd name="T21" fmla="*/ T20 w 7"/>
                <a:gd name="T22" fmla="+- 0 2155 2155"/>
                <a:gd name="T23" fmla="*/ 2155 h 12"/>
                <a:gd name="T24" fmla="+- 0 5755 5749"/>
                <a:gd name="T25" fmla="*/ T24 w 7"/>
                <a:gd name="T26" fmla="+- 0 2160 2155"/>
                <a:gd name="T27" fmla="*/ 2160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7" h="12">
                  <a:moveTo>
                    <a:pt x="6" y="5"/>
                  </a:moveTo>
                  <a:lnTo>
                    <a:pt x="6" y="9"/>
                  </a:lnTo>
                  <a:lnTo>
                    <a:pt x="6" y="10"/>
                  </a:lnTo>
                  <a:lnTo>
                    <a:pt x="6" y="11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5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36E250E8-A83E-EAE1-A55F-CB76D2E39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" y="2709"/>
              <a:ext cx="9" cy="508"/>
            </a:xfrm>
            <a:custGeom>
              <a:avLst/>
              <a:gdLst>
                <a:gd name="T0" fmla="+- 0 6485 6476"/>
                <a:gd name="T1" fmla="*/ T0 w 9"/>
                <a:gd name="T2" fmla="+- 0 3211 2709"/>
                <a:gd name="T3" fmla="*/ 3211 h 508"/>
                <a:gd name="T4" fmla="+- 0 6476 6476"/>
                <a:gd name="T5" fmla="*/ T4 w 9"/>
                <a:gd name="T6" fmla="+- 0 3211 2709"/>
                <a:gd name="T7" fmla="*/ 3211 h 508"/>
                <a:gd name="T8" fmla="+- 0 6480 6476"/>
                <a:gd name="T9" fmla="*/ T8 w 9"/>
                <a:gd name="T10" fmla="+- 0 3217 2709"/>
                <a:gd name="T11" fmla="*/ 3217 h 508"/>
                <a:gd name="T12" fmla="+- 0 6485 6476"/>
                <a:gd name="T13" fmla="*/ T12 w 9"/>
                <a:gd name="T14" fmla="+- 0 3211 2709"/>
                <a:gd name="T15" fmla="*/ 3211 h 508"/>
                <a:gd name="T16" fmla="+- 0 6485 6476"/>
                <a:gd name="T17" fmla="*/ T16 w 9"/>
                <a:gd name="T18" fmla="+- 0 2709 2709"/>
                <a:gd name="T19" fmla="*/ 2709 h 508"/>
                <a:gd name="T20" fmla="+- 0 6476 6476"/>
                <a:gd name="T21" fmla="*/ T20 w 9"/>
                <a:gd name="T22" fmla="+- 0 2709 2709"/>
                <a:gd name="T23" fmla="*/ 2709 h 508"/>
                <a:gd name="T24" fmla="+- 0 6476 6476"/>
                <a:gd name="T25" fmla="*/ T24 w 9"/>
                <a:gd name="T26" fmla="+- 0 2756 2709"/>
                <a:gd name="T27" fmla="*/ 2756 h 508"/>
                <a:gd name="T28" fmla="+- 0 6485 6476"/>
                <a:gd name="T29" fmla="*/ T28 w 9"/>
                <a:gd name="T30" fmla="+- 0 2756 2709"/>
                <a:gd name="T31" fmla="*/ 2756 h 508"/>
                <a:gd name="T32" fmla="+- 0 6485 6476"/>
                <a:gd name="T33" fmla="*/ T32 w 9"/>
                <a:gd name="T34" fmla="+- 0 2709 2709"/>
                <a:gd name="T35" fmla="*/ 2709 h 5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</a:cxnLst>
              <a:rect l="0" t="0" r="r" b="b"/>
              <a:pathLst>
                <a:path w="9" h="508">
                  <a:moveTo>
                    <a:pt x="9" y="502"/>
                  </a:moveTo>
                  <a:lnTo>
                    <a:pt x="0" y="502"/>
                  </a:lnTo>
                  <a:lnTo>
                    <a:pt x="4" y="508"/>
                  </a:lnTo>
                  <a:lnTo>
                    <a:pt x="9" y="502"/>
                  </a:lnTo>
                  <a:close/>
                  <a:moveTo>
                    <a:pt x="9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9" y="4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9E56629F-4FED-D39C-B0DD-C7AD9EB3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" y="2709"/>
              <a:ext cx="9" cy="508"/>
            </a:xfrm>
            <a:custGeom>
              <a:avLst/>
              <a:gdLst>
                <a:gd name="T0" fmla="+- 0 6480 6476"/>
                <a:gd name="T1" fmla="*/ T0 w 9"/>
                <a:gd name="T2" fmla="+- 0 3217 2709"/>
                <a:gd name="T3" fmla="*/ 3217 h 508"/>
                <a:gd name="T4" fmla="+- 0 6476 6476"/>
                <a:gd name="T5" fmla="*/ T4 w 9"/>
                <a:gd name="T6" fmla="+- 0 3211 2709"/>
                <a:gd name="T7" fmla="*/ 3211 h 508"/>
                <a:gd name="T8" fmla="+- 0 6485 6476"/>
                <a:gd name="T9" fmla="*/ T8 w 9"/>
                <a:gd name="T10" fmla="+- 0 3211 2709"/>
                <a:gd name="T11" fmla="*/ 3211 h 508"/>
                <a:gd name="T12" fmla="+- 0 6480 6476"/>
                <a:gd name="T13" fmla="*/ T12 w 9"/>
                <a:gd name="T14" fmla="+- 0 3217 2709"/>
                <a:gd name="T15" fmla="*/ 3217 h 508"/>
                <a:gd name="T16" fmla="+- 0 6485 6476"/>
                <a:gd name="T17" fmla="*/ T16 w 9"/>
                <a:gd name="T18" fmla="+- 0 3175 2709"/>
                <a:gd name="T19" fmla="*/ 3175 h 508"/>
                <a:gd name="T20" fmla="+- 0 6476 6476"/>
                <a:gd name="T21" fmla="*/ T20 w 9"/>
                <a:gd name="T22" fmla="+- 0 3175 2709"/>
                <a:gd name="T23" fmla="*/ 3175 h 508"/>
                <a:gd name="T24" fmla="+- 0 6476 6476"/>
                <a:gd name="T25" fmla="*/ T24 w 9"/>
                <a:gd name="T26" fmla="+- 0 3086 2709"/>
                <a:gd name="T27" fmla="*/ 3086 h 508"/>
                <a:gd name="T28" fmla="+- 0 6485 6476"/>
                <a:gd name="T29" fmla="*/ T28 w 9"/>
                <a:gd name="T30" fmla="+- 0 3086 2709"/>
                <a:gd name="T31" fmla="*/ 3086 h 508"/>
                <a:gd name="T32" fmla="+- 0 6485 6476"/>
                <a:gd name="T33" fmla="*/ T32 w 9"/>
                <a:gd name="T34" fmla="+- 0 3175 2709"/>
                <a:gd name="T35" fmla="*/ 3175 h 508"/>
                <a:gd name="T36" fmla="+- 0 6485 6476"/>
                <a:gd name="T37" fmla="*/ T36 w 9"/>
                <a:gd name="T38" fmla="+- 0 2894 2709"/>
                <a:gd name="T39" fmla="*/ 2894 h 508"/>
                <a:gd name="T40" fmla="+- 0 6476 6476"/>
                <a:gd name="T41" fmla="*/ T40 w 9"/>
                <a:gd name="T42" fmla="+- 0 2894 2709"/>
                <a:gd name="T43" fmla="*/ 2894 h 508"/>
                <a:gd name="T44" fmla="+- 0 6476 6476"/>
                <a:gd name="T45" fmla="*/ T44 w 9"/>
                <a:gd name="T46" fmla="+- 0 2803 2709"/>
                <a:gd name="T47" fmla="*/ 2803 h 508"/>
                <a:gd name="T48" fmla="+- 0 6485 6476"/>
                <a:gd name="T49" fmla="*/ T48 w 9"/>
                <a:gd name="T50" fmla="+- 0 2803 2709"/>
                <a:gd name="T51" fmla="*/ 2803 h 508"/>
                <a:gd name="T52" fmla="+- 0 6485 6476"/>
                <a:gd name="T53" fmla="*/ T52 w 9"/>
                <a:gd name="T54" fmla="+- 0 2894 2709"/>
                <a:gd name="T55" fmla="*/ 2894 h 508"/>
                <a:gd name="T56" fmla="+- 0 6485 6476"/>
                <a:gd name="T57" fmla="*/ T56 w 9"/>
                <a:gd name="T58" fmla="+- 0 2756 2709"/>
                <a:gd name="T59" fmla="*/ 2756 h 508"/>
                <a:gd name="T60" fmla="+- 0 6476 6476"/>
                <a:gd name="T61" fmla="*/ T60 w 9"/>
                <a:gd name="T62" fmla="+- 0 2756 2709"/>
                <a:gd name="T63" fmla="*/ 2756 h 508"/>
                <a:gd name="T64" fmla="+- 0 6476 6476"/>
                <a:gd name="T65" fmla="*/ T64 w 9"/>
                <a:gd name="T66" fmla="+- 0 2709 2709"/>
                <a:gd name="T67" fmla="*/ 2709 h 508"/>
                <a:gd name="T68" fmla="+- 0 6485 6476"/>
                <a:gd name="T69" fmla="*/ T68 w 9"/>
                <a:gd name="T70" fmla="+- 0 2709 2709"/>
                <a:gd name="T71" fmla="*/ 2709 h 508"/>
                <a:gd name="T72" fmla="+- 0 6485 6476"/>
                <a:gd name="T73" fmla="*/ T72 w 9"/>
                <a:gd name="T74" fmla="+- 0 2756 2709"/>
                <a:gd name="T75" fmla="*/ 2756 h 5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9" h="508">
                  <a:moveTo>
                    <a:pt x="4" y="508"/>
                  </a:moveTo>
                  <a:lnTo>
                    <a:pt x="0" y="502"/>
                  </a:lnTo>
                  <a:lnTo>
                    <a:pt x="9" y="502"/>
                  </a:lnTo>
                  <a:lnTo>
                    <a:pt x="4" y="508"/>
                  </a:lnTo>
                  <a:close/>
                  <a:moveTo>
                    <a:pt x="9" y="466"/>
                  </a:moveTo>
                  <a:lnTo>
                    <a:pt x="0" y="466"/>
                  </a:lnTo>
                  <a:lnTo>
                    <a:pt x="0" y="377"/>
                  </a:lnTo>
                  <a:lnTo>
                    <a:pt x="9" y="377"/>
                  </a:lnTo>
                  <a:lnTo>
                    <a:pt x="9" y="466"/>
                  </a:lnTo>
                  <a:close/>
                  <a:moveTo>
                    <a:pt x="9" y="185"/>
                  </a:moveTo>
                  <a:lnTo>
                    <a:pt x="0" y="185"/>
                  </a:lnTo>
                  <a:lnTo>
                    <a:pt x="0" y="94"/>
                  </a:lnTo>
                  <a:lnTo>
                    <a:pt x="9" y="94"/>
                  </a:lnTo>
                  <a:lnTo>
                    <a:pt x="9" y="185"/>
                  </a:lnTo>
                  <a:close/>
                  <a:moveTo>
                    <a:pt x="9" y="47"/>
                  </a:moveTo>
                  <a:lnTo>
                    <a:pt x="0" y="47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47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E4401EA-B552-8B08-6ECB-80FB2FE2E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" y="2704"/>
              <a:ext cx="9" cy="5"/>
            </a:xfrm>
            <a:custGeom>
              <a:avLst/>
              <a:gdLst>
                <a:gd name="T0" fmla="+- 0 6485 6476"/>
                <a:gd name="T1" fmla="*/ T0 w 9"/>
                <a:gd name="T2" fmla="+- 0 2709 2704"/>
                <a:gd name="T3" fmla="*/ 2709 h 5"/>
                <a:gd name="T4" fmla="+- 0 6476 6476"/>
                <a:gd name="T5" fmla="*/ T4 w 9"/>
                <a:gd name="T6" fmla="+- 0 2709 2704"/>
                <a:gd name="T7" fmla="*/ 2709 h 5"/>
                <a:gd name="T8" fmla="+- 0 6476 6476"/>
                <a:gd name="T9" fmla="*/ T8 w 9"/>
                <a:gd name="T10" fmla="+- 0 2704 2704"/>
                <a:gd name="T11" fmla="*/ 2704 h 5"/>
                <a:gd name="T12" fmla="+- 0 6480 6476"/>
                <a:gd name="T13" fmla="*/ T12 w 9"/>
                <a:gd name="T14" fmla="+- 0 2704 2704"/>
                <a:gd name="T15" fmla="*/ 2704 h 5"/>
                <a:gd name="T16" fmla="+- 0 6485 6476"/>
                <a:gd name="T17" fmla="*/ T16 w 9"/>
                <a:gd name="T18" fmla="+- 0 2704 2704"/>
                <a:gd name="T19" fmla="*/ 2704 h 5"/>
                <a:gd name="T20" fmla="+- 0 6485 6476"/>
                <a:gd name="T21" fmla="*/ T20 w 9"/>
                <a:gd name="T22" fmla="+- 0 2709 2704"/>
                <a:gd name="T23" fmla="*/ 2709 h 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9" h="5">
                  <a:moveTo>
                    <a:pt x="9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3FAB42EC-E201-507C-3BB0-D44928175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" y="2704"/>
              <a:ext cx="9" cy="5"/>
            </a:xfrm>
            <a:custGeom>
              <a:avLst/>
              <a:gdLst>
                <a:gd name="T0" fmla="+- 0 6480 6476"/>
                <a:gd name="T1" fmla="*/ T0 w 9"/>
                <a:gd name="T2" fmla="+- 0 2704 2704"/>
                <a:gd name="T3" fmla="*/ 2704 h 5"/>
                <a:gd name="T4" fmla="+- 0 6485 6476"/>
                <a:gd name="T5" fmla="*/ T4 w 9"/>
                <a:gd name="T6" fmla="+- 0 2704 2704"/>
                <a:gd name="T7" fmla="*/ 2704 h 5"/>
                <a:gd name="T8" fmla="+- 0 6485 6476"/>
                <a:gd name="T9" fmla="*/ T8 w 9"/>
                <a:gd name="T10" fmla="+- 0 2709 2704"/>
                <a:gd name="T11" fmla="*/ 2709 h 5"/>
                <a:gd name="T12" fmla="+- 0 6476 6476"/>
                <a:gd name="T13" fmla="*/ T12 w 9"/>
                <a:gd name="T14" fmla="+- 0 2709 2704"/>
                <a:gd name="T15" fmla="*/ 2709 h 5"/>
                <a:gd name="T16" fmla="+- 0 6476 6476"/>
                <a:gd name="T17" fmla="*/ T16 w 9"/>
                <a:gd name="T18" fmla="+- 0 2704 2704"/>
                <a:gd name="T19" fmla="*/ 2704 h 5"/>
                <a:gd name="T20" fmla="+- 0 6480 6476"/>
                <a:gd name="T21" fmla="*/ T20 w 9"/>
                <a:gd name="T22" fmla="+- 0 2704 2704"/>
                <a:gd name="T23" fmla="*/ 2704 h 5"/>
                <a:gd name="T24" fmla="+- 0 6476 6476"/>
                <a:gd name="T25" fmla="*/ T24 w 9"/>
                <a:gd name="T26" fmla="+- 0 2709 2704"/>
                <a:gd name="T27" fmla="*/ 2709 h 5"/>
                <a:gd name="T28" fmla="+- 0 6485 6476"/>
                <a:gd name="T29" fmla="*/ T28 w 9"/>
                <a:gd name="T30" fmla="+- 0 2709 2704"/>
                <a:gd name="T31" fmla="*/ 2709 h 5"/>
                <a:gd name="T32" fmla="+- 0 6485 6476"/>
                <a:gd name="T33" fmla="*/ T32 w 9"/>
                <a:gd name="T34" fmla="+- 0 2704 2704"/>
                <a:gd name="T35" fmla="*/ 2704 h 5"/>
                <a:gd name="T36" fmla="+- 0 6480 6476"/>
                <a:gd name="T37" fmla="*/ T36 w 9"/>
                <a:gd name="T38" fmla="+- 0 2704 2704"/>
                <a:gd name="T39" fmla="*/ 2704 h 5"/>
                <a:gd name="T40" fmla="+- 0 6476 6476"/>
                <a:gd name="T41" fmla="*/ T40 w 9"/>
                <a:gd name="T42" fmla="+- 0 2704 2704"/>
                <a:gd name="T43" fmla="*/ 2704 h 5"/>
                <a:gd name="T44" fmla="+- 0 6476 6476"/>
                <a:gd name="T45" fmla="*/ T44 w 9"/>
                <a:gd name="T46" fmla="+- 0 2709 2704"/>
                <a:gd name="T47" fmla="*/ 2709 h 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lnTo>
                    <a:pt x="9" y="0"/>
                  </a:lnTo>
                  <a:lnTo>
                    <a:pt x="9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close/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9C29FBC-F942-B721-1224-1634E7D64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" y="3086"/>
              <a:ext cx="139" cy="117"/>
            </a:xfrm>
            <a:custGeom>
              <a:avLst/>
              <a:gdLst>
                <a:gd name="T0" fmla="+- 0 6480 6411"/>
                <a:gd name="T1" fmla="*/ T0 w 139"/>
                <a:gd name="T2" fmla="+- 0 3203 3086"/>
                <a:gd name="T3" fmla="*/ 3203 h 117"/>
                <a:gd name="T4" fmla="+- 0 6411 6411"/>
                <a:gd name="T5" fmla="*/ T4 w 139"/>
                <a:gd name="T6" fmla="+- 0 3086 3086"/>
                <a:gd name="T7" fmla="*/ 3086 h 117"/>
                <a:gd name="T8" fmla="+- 0 6421 6411"/>
                <a:gd name="T9" fmla="*/ T8 w 139"/>
                <a:gd name="T10" fmla="+- 0 3086 3086"/>
                <a:gd name="T11" fmla="*/ 3086 h 117"/>
                <a:gd name="T12" fmla="+- 0 6480 6411"/>
                <a:gd name="T13" fmla="*/ T12 w 139"/>
                <a:gd name="T14" fmla="+- 0 3186 3086"/>
                <a:gd name="T15" fmla="*/ 3186 h 117"/>
                <a:gd name="T16" fmla="+- 0 6538 6411"/>
                <a:gd name="T17" fmla="*/ T16 w 139"/>
                <a:gd name="T18" fmla="+- 0 3086 3086"/>
                <a:gd name="T19" fmla="*/ 3086 h 117"/>
                <a:gd name="T20" fmla="+- 0 6549 6411"/>
                <a:gd name="T21" fmla="*/ T20 w 139"/>
                <a:gd name="T22" fmla="+- 0 3086 3086"/>
                <a:gd name="T23" fmla="*/ 3086 h 117"/>
                <a:gd name="T24" fmla="+- 0 6480 6411"/>
                <a:gd name="T25" fmla="*/ T24 w 139"/>
                <a:gd name="T26" fmla="+- 0 3203 3086"/>
                <a:gd name="T27" fmla="*/ 3203 h 11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39" h="117">
                  <a:moveTo>
                    <a:pt x="69" y="117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69" y="100"/>
                  </a:lnTo>
                  <a:lnTo>
                    <a:pt x="127" y="0"/>
                  </a:lnTo>
                  <a:lnTo>
                    <a:pt x="138" y="0"/>
                  </a:lnTo>
                  <a:lnTo>
                    <a:pt x="69" y="11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56F3EE2-CF43-3C43-61FC-C48A763F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" y="3086"/>
              <a:ext cx="139" cy="117"/>
            </a:xfrm>
            <a:custGeom>
              <a:avLst/>
              <a:gdLst>
                <a:gd name="T0" fmla="+- 0 6480 6411"/>
                <a:gd name="T1" fmla="*/ T0 w 139"/>
                <a:gd name="T2" fmla="+- 0 3203 3086"/>
                <a:gd name="T3" fmla="*/ 3203 h 117"/>
                <a:gd name="T4" fmla="+- 0 6411 6411"/>
                <a:gd name="T5" fmla="*/ T4 w 139"/>
                <a:gd name="T6" fmla="+- 0 3086 3086"/>
                <a:gd name="T7" fmla="*/ 3086 h 117"/>
                <a:gd name="T8" fmla="+- 0 6421 6411"/>
                <a:gd name="T9" fmla="*/ T8 w 139"/>
                <a:gd name="T10" fmla="+- 0 3086 3086"/>
                <a:gd name="T11" fmla="*/ 3086 h 117"/>
                <a:gd name="T12" fmla="+- 0 6480 6411"/>
                <a:gd name="T13" fmla="*/ T12 w 139"/>
                <a:gd name="T14" fmla="+- 0 3186 3086"/>
                <a:gd name="T15" fmla="*/ 3186 h 117"/>
                <a:gd name="T16" fmla="+- 0 6538 6411"/>
                <a:gd name="T17" fmla="*/ T16 w 139"/>
                <a:gd name="T18" fmla="+- 0 3086 3086"/>
                <a:gd name="T19" fmla="*/ 3086 h 117"/>
                <a:gd name="T20" fmla="+- 0 6549 6411"/>
                <a:gd name="T21" fmla="*/ T20 w 139"/>
                <a:gd name="T22" fmla="+- 0 3086 3086"/>
                <a:gd name="T23" fmla="*/ 3086 h 117"/>
                <a:gd name="T24" fmla="+- 0 6480 6411"/>
                <a:gd name="T25" fmla="*/ T24 w 139"/>
                <a:gd name="T26" fmla="+- 0 3203 3086"/>
                <a:gd name="T27" fmla="*/ 3203 h 11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39" h="117">
                  <a:moveTo>
                    <a:pt x="69" y="117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69" y="100"/>
                  </a:lnTo>
                  <a:lnTo>
                    <a:pt x="127" y="0"/>
                  </a:lnTo>
                  <a:lnTo>
                    <a:pt x="138" y="0"/>
                  </a:lnTo>
                  <a:lnTo>
                    <a:pt x="69" y="117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0060C13C-C8EC-5D06-7C7D-6E50A8669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" y="2906"/>
              <a:ext cx="498" cy="118"/>
            </a:xfrm>
            <a:custGeom>
              <a:avLst/>
              <a:gdLst>
                <a:gd name="T0" fmla="+- 0 6236 6236"/>
                <a:gd name="T1" fmla="*/ T0 w 498"/>
                <a:gd name="T2" fmla="+- 0 3022 2906"/>
                <a:gd name="T3" fmla="*/ 3022 h 118"/>
                <a:gd name="T4" fmla="+- 0 6253 6236"/>
                <a:gd name="T5" fmla="*/ T4 w 498"/>
                <a:gd name="T6" fmla="+- 0 3010 2906"/>
                <a:gd name="T7" fmla="*/ 3010 h 118"/>
                <a:gd name="T8" fmla="+- 0 6325 6236"/>
                <a:gd name="T9" fmla="*/ T8 w 498"/>
                <a:gd name="T10" fmla="+- 0 2960 2906"/>
                <a:gd name="T11" fmla="*/ 2960 h 118"/>
                <a:gd name="T12" fmla="+- 0 6336 6236"/>
                <a:gd name="T13" fmla="*/ T12 w 498"/>
                <a:gd name="T14" fmla="+- 0 2925 2906"/>
                <a:gd name="T15" fmla="*/ 2925 h 118"/>
                <a:gd name="T16" fmla="+- 0 6406 6236"/>
                <a:gd name="T17" fmla="*/ T16 w 498"/>
                <a:gd name="T18" fmla="+- 0 2938 2906"/>
                <a:gd name="T19" fmla="*/ 2938 h 118"/>
                <a:gd name="T20" fmla="+- 0 6349 6236"/>
                <a:gd name="T21" fmla="*/ T20 w 498"/>
                <a:gd name="T22" fmla="+- 0 2938 2906"/>
                <a:gd name="T23" fmla="*/ 2938 h 118"/>
                <a:gd name="T24" fmla="+- 0 6347 6236"/>
                <a:gd name="T25" fmla="*/ T24 w 498"/>
                <a:gd name="T26" fmla="+- 0 3022 2906"/>
                <a:gd name="T27" fmla="*/ 3022 h 118"/>
                <a:gd name="T28" fmla="+- 0 6408 6236"/>
                <a:gd name="T29" fmla="*/ T28 w 498"/>
                <a:gd name="T30" fmla="+- 0 3022 2906"/>
                <a:gd name="T31" fmla="*/ 3022 h 118"/>
                <a:gd name="T32" fmla="+- 0 6467 6236"/>
                <a:gd name="T33" fmla="*/ T32 w 498"/>
                <a:gd name="T34" fmla="+- 0 2938 2906"/>
                <a:gd name="T35" fmla="*/ 2938 h 118"/>
                <a:gd name="T36" fmla="+- 0 6446 6236"/>
                <a:gd name="T37" fmla="*/ T36 w 498"/>
                <a:gd name="T38" fmla="+- 0 2919 2906"/>
                <a:gd name="T39" fmla="*/ 2919 h 118"/>
                <a:gd name="T40" fmla="+- 0 6426 6236"/>
                <a:gd name="T41" fmla="*/ T40 w 498"/>
                <a:gd name="T42" fmla="+- 0 2948 2906"/>
                <a:gd name="T43" fmla="*/ 2948 h 118"/>
                <a:gd name="T44" fmla="+- 0 6426 6236"/>
                <a:gd name="T45" fmla="*/ T44 w 498"/>
                <a:gd name="T46" fmla="+- 0 3013 2906"/>
                <a:gd name="T47" fmla="*/ 3013 h 118"/>
                <a:gd name="T48" fmla="+- 0 6452 6236"/>
                <a:gd name="T49" fmla="*/ T48 w 498"/>
                <a:gd name="T50" fmla="+- 0 3022 2906"/>
                <a:gd name="T51" fmla="*/ 3022 h 118"/>
                <a:gd name="T52" fmla="+- 0 6436 6236"/>
                <a:gd name="T53" fmla="*/ T52 w 498"/>
                <a:gd name="T54" fmla="+- 0 3008 2906"/>
                <a:gd name="T55" fmla="*/ 3008 h 118"/>
                <a:gd name="T56" fmla="+- 0 6465 6236"/>
                <a:gd name="T57" fmla="*/ T56 w 498"/>
                <a:gd name="T58" fmla="+- 0 2948 2906"/>
                <a:gd name="T59" fmla="*/ 2948 h 118"/>
                <a:gd name="T60" fmla="+- 0 6540 6236"/>
                <a:gd name="T61" fmla="*/ T60 w 498"/>
                <a:gd name="T62" fmla="+- 0 2949 2906"/>
                <a:gd name="T63" fmla="*/ 2949 h 118"/>
                <a:gd name="T64" fmla="+- 0 6531 6236"/>
                <a:gd name="T65" fmla="*/ T64 w 498"/>
                <a:gd name="T66" fmla="+- 0 2972 2906"/>
                <a:gd name="T67" fmla="*/ 2972 h 118"/>
                <a:gd name="T68" fmla="+- 0 6487 6236"/>
                <a:gd name="T69" fmla="*/ T68 w 498"/>
                <a:gd name="T70" fmla="+- 0 2963 2906"/>
                <a:gd name="T71" fmla="*/ 2963 h 118"/>
                <a:gd name="T72" fmla="+- 0 6516 6236"/>
                <a:gd name="T73" fmla="*/ T72 w 498"/>
                <a:gd name="T74" fmla="+- 0 2948 2906"/>
                <a:gd name="T75" fmla="*/ 2948 h 118"/>
                <a:gd name="T76" fmla="+- 0 6531 6236"/>
                <a:gd name="T77" fmla="*/ T76 w 498"/>
                <a:gd name="T78" fmla="+- 0 2941 2906"/>
                <a:gd name="T79" fmla="*/ 2941 h 118"/>
                <a:gd name="T80" fmla="+- 0 6492 6236"/>
                <a:gd name="T81" fmla="*/ T80 w 498"/>
                <a:gd name="T82" fmla="+- 0 2941 2906"/>
                <a:gd name="T83" fmla="*/ 2941 h 118"/>
                <a:gd name="T84" fmla="+- 0 6467 6236"/>
                <a:gd name="T85" fmla="*/ T84 w 498"/>
                <a:gd name="T86" fmla="+- 0 2991 2906"/>
                <a:gd name="T87" fmla="*/ 2991 h 118"/>
                <a:gd name="T88" fmla="+- 0 6486 6236"/>
                <a:gd name="T89" fmla="*/ T88 w 498"/>
                <a:gd name="T90" fmla="+- 0 3022 2906"/>
                <a:gd name="T91" fmla="*/ 3022 h 118"/>
                <a:gd name="T92" fmla="+- 0 6523 6236"/>
                <a:gd name="T93" fmla="*/ T92 w 498"/>
                <a:gd name="T94" fmla="+- 0 3018 2906"/>
                <a:gd name="T95" fmla="*/ 3018 h 118"/>
                <a:gd name="T96" fmla="+- 0 6536 6236"/>
                <a:gd name="T97" fmla="*/ T96 w 498"/>
                <a:gd name="T98" fmla="+- 0 3004 2906"/>
                <a:gd name="T99" fmla="*/ 3004 h 118"/>
                <a:gd name="T100" fmla="+- 0 6514 6236"/>
                <a:gd name="T101" fmla="*/ T100 w 498"/>
                <a:gd name="T102" fmla="+- 0 3013 2906"/>
                <a:gd name="T103" fmla="*/ 3013 h 118"/>
                <a:gd name="T104" fmla="+- 0 6484 6236"/>
                <a:gd name="T105" fmla="*/ T104 w 498"/>
                <a:gd name="T106" fmla="+- 0 3005 2906"/>
                <a:gd name="T107" fmla="*/ 3005 h 118"/>
                <a:gd name="T108" fmla="+- 0 6543 6236"/>
                <a:gd name="T109" fmla="*/ T108 w 498"/>
                <a:gd name="T110" fmla="+- 0 2983 2906"/>
                <a:gd name="T111" fmla="*/ 2983 h 118"/>
                <a:gd name="T112" fmla="+- 0 6632 6236"/>
                <a:gd name="T113" fmla="*/ T112 w 498"/>
                <a:gd name="T114" fmla="+- 0 2965 2906"/>
                <a:gd name="T115" fmla="*/ 2965 h 118"/>
                <a:gd name="T116" fmla="+- 0 6594 6236"/>
                <a:gd name="T117" fmla="*/ T116 w 498"/>
                <a:gd name="T118" fmla="+- 0 2940 2906"/>
                <a:gd name="T119" fmla="*/ 2940 h 118"/>
                <a:gd name="T120" fmla="+- 0 6569 6236"/>
                <a:gd name="T121" fmla="*/ T120 w 498"/>
                <a:gd name="T122" fmla="+- 0 2938 2906"/>
                <a:gd name="T123" fmla="*/ 2938 h 118"/>
                <a:gd name="T124" fmla="+- 0 6571 6236"/>
                <a:gd name="T125" fmla="*/ T124 w 498"/>
                <a:gd name="T126" fmla="+- 0 3004 2906"/>
                <a:gd name="T127" fmla="*/ 3004 h 118"/>
                <a:gd name="T128" fmla="+- 0 6587 6236"/>
                <a:gd name="T129" fmla="*/ T128 w 498"/>
                <a:gd name="T130" fmla="+- 0 2955 2906"/>
                <a:gd name="T131" fmla="*/ 2955 h 118"/>
                <a:gd name="T132" fmla="+- 0 6615 6236"/>
                <a:gd name="T133" fmla="*/ T132 w 498"/>
                <a:gd name="T134" fmla="+- 0 2951 2906"/>
                <a:gd name="T135" fmla="*/ 2951 h 118"/>
                <a:gd name="T136" fmla="+- 0 6621 6236"/>
                <a:gd name="T137" fmla="*/ T136 w 498"/>
                <a:gd name="T138" fmla="+- 0 3022 2906"/>
                <a:gd name="T139" fmla="*/ 3022 h 118"/>
                <a:gd name="T140" fmla="+- 0 6719 6236"/>
                <a:gd name="T141" fmla="*/ T140 w 498"/>
                <a:gd name="T142" fmla="+- 0 2906 2906"/>
                <a:gd name="T143" fmla="*/ 2906 h 118"/>
                <a:gd name="T144" fmla="+- 0 6706 6236"/>
                <a:gd name="T145" fmla="*/ T144 w 498"/>
                <a:gd name="T146" fmla="+- 0 2943 2906"/>
                <a:gd name="T147" fmla="*/ 2943 h 118"/>
                <a:gd name="T148" fmla="+- 0 6704 6236"/>
                <a:gd name="T149" fmla="*/ T148 w 498"/>
                <a:gd name="T150" fmla="+- 0 2984 2906"/>
                <a:gd name="T151" fmla="*/ 2984 h 118"/>
                <a:gd name="T152" fmla="+- 0 6675 6236"/>
                <a:gd name="T153" fmla="*/ T152 w 498"/>
                <a:gd name="T154" fmla="+- 0 3013 2906"/>
                <a:gd name="T155" fmla="*/ 3013 h 118"/>
                <a:gd name="T156" fmla="+- 0 6660 6236"/>
                <a:gd name="T157" fmla="*/ T156 w 498"/>
                <a:gd name="T158" fmla="+- 0 2994 2906"/>
                <a:gd name="T159" fmla="*/ 2994 h 118"/>
                <a:gd name="T160" fmla="+- 0 6673 6236"/>
                <a:gd name="T161" fmla="*/ T160 w 498"/>
                <a:gd name="T162" fmla="+- 0 2951 2906"/>
                <a:gd name="T163" fmla="*/ 2951 h 118"/>
                <a:gd name="T164" fmla="+- 0 6706 6236"/>
                <a:gd name="T165" fmla="*/ T164 w 498"/>
                <a:gd name="T166" fmla="+- 0 2954 2906"/>
                <a:gd name="T167" fmla="*/ 2954 h 118"/>
                <a:gd name="T168" fmla="+- 0 6685 6236"/>
                <a:gd name="T169" fmla="*/ T168 w 498"/>
                <a:gd name="T170" fmla="+- 0 2936 2906"/>
                <a:gd name="T171" fmla="*/ 2936 h 118"/>
                <a:gd name="T172" fmla="+- 0 6650 6236"/>
                <a:gd name="T173" fmla="*/ T172 w 498"/>
                <a:gd name="T174" fmla="+- 0 2969 2906"/>
                <a:gd name="T175" fmla="*/ 2969 h 118"/>
                <a:gd name="T176" fmla="+- 0 6664 6236"/>
                <a:gd name="T177" fmla="*/ T176 w 498"/>
                <a:gd name="T178" fmla="+- 0 3022 2906"/>
                <a:gd name="T179" fmla="*/ 3022 h 118"/>
                <a:gd name="T180" fmla="+- 0 6699 6236"/>
                <a:gd name="T181" fmla="*/ T180 w 498"/>
                <a:gd name="T182" fmla="+- 0 3010 2906"/>
                <a:gd name="T183" fmla="*/ 3010 h 118"/>
                <a:gd name="T184" fmla="+- 0 6713 6236"/>
                <a:gd name="T185" fmla="*/ T184 w 498"/>
                <a:gd name="T186" fmla="+- 0 3010 2906"/>
                <a:gd name="T187" fmla="*/ 3010 h 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</a:cxnLst>
              <a:rect l="0" t="0" r="r" b="b"/>
              <a:pathLst>
                <a:path w="498" h="118">
                  <a:moveTo>
                    <a:pt x="103" y="6"/>
                  </a:moveTo>
                  <a:lnTo>
                    <a:pt x="21" y="6"/>
                  </a:lnTo>
                  <a:lnTo>
                    <a:pt x="0" y="116"/>
                  </a:lnTo>
                  <a:lnTo>
                    <a:pt x="85" y="116"/>
                  </a:lnTo>
                  <a:lnTo>
                    <a:pt x="87" y="104"/>
                  </a:lnTo>
                  <a:lnTo>
                    <a:pt x="17" y="104"/>
                  </a:lnTo>
                  <a:lnTo>
                    <a:pt x="24" y="66"/>
                  </a:lnTo>
                  <a:lnTo>
                    <a:pt x="87" y="66"/>
                  </a:lnTo>
                  <a:lnTo>
                    <a:pt x="89" y="54"/>
                  </a:lnTo>
                  <a:lnTo>
                    <a:pt x="27" y="54"/>
                  </a:lnTo>
                  <a:lnTo>
                    <a:pt x="33" y="19"/>
                  </a:lnTo>
                  <a:lnTo>
                    <a:pt x="100" y="19"/>
                  </a:lnTo>
                  <a:lnTo>
                    <a:pt x="103" y="6"/>
                  </a:lnTo>
                  <a:close/>
                  <a:moveTo>
                    <a:pt x="186" y="32"/>
                  </a:moveTo>
                  <a:lnTo>
                    <a:pt x="170" y="32"/>
                  </a:lnTo>
                  <a:lnTo>
                    <a:pt x="143" y="65"/>
                  </a:lnTo>
                  <a:lnTo>
                    <a:pt x="128" y="32"/>
                  </a:lnTo>
                  <a:lnTo>
                    <a:pt x="113" y="32"/>
                  </a:lnTo>
                  <a:lnTo>
                    <a:pt x="133" y="73"/>
                  </a:lnTo>
                  <a:lnTo>
                    <a:pt x="95" y="116"/>
                  </a:lnTo>
                  <a:lnTo>
                    <a:pt x="111" y="116"/>
                  </a:lnTo>
                  <a:lnTo>
                    <a:pt x="140" y="82"/>
                  </a:lnTo>
                  <a:lnTo>
                    <a:pt x="156" y="116"/>
                  </a:lnTo>
                  <a:lnTo>
                    <a:pt x="172" y="116"/>
                  </a:lnTo>
                  <a:lnTo>
                    <a:pt x="149" y="73"/>
                  </a:lnTo>
                  <a:lnTo>
                    <a:pt x="186" y="32"/>
                  </a:lnTo>
                  <a:close/>
                  <a:moveTo>
                    <a:pt x="231" y="32"/>
                  </a:moveTo>
                  <a:lnTo>
                    <a:pt x="216" y="32"/>
                  </a:lnTo>
                  <a:lnTo>
                    <a:pt x="220" y="13"/>
                  </a:lnTo>
                  <a:lnTo>
                    <a:pt x="210" y="13"/>
                  </a:lnTo>
                  <a:lnTo>
                    <a:pt x="202" y="32"/>
                  </a:lnTo>
                  <a:lnTo>
                    <a:pt x="192" y="32"/>
                  </a:lnTo>
                  <a:lnTo>
                    <a:pt x="190" y="42"/>
                  </a:lnTo>
                  <a:lnTo>
                    <a:pt x="200" y="42"/>
                  </a:lnTo>
                  <a:lnTo>
                    <a:pt x="190" y="93"/>
                  </a:lnTo>
                  <a:lnTo>
                    <a:pt x="190" y="107"/>
                  </a:lnTo>
                  <a:lnTo>
                    <a:pt x="196" y="115"/>
                  </a:lnTo>
                  <a:lnTo>
                    <a:pt x="205" y="118"/>
                  </a:lnTo>
                  <a:lnTo>
                    <a:pt x="216" y="116"/>
                  </a:lnTo>
                  <a:lnTo>
                    <a:pt x="218" y="106"/>
                  </a:lnTo>
                  <a:lnTo>
                    <a:pt x="206" y="111"/>
                  </a:lnTo>
                  <a:lnTo>
                    <a:pt x="200" y="102"/>
                  </a:lnTo>
                  <a:lnTo>
                    <a:pt x="204" y="92"/>
                  </a:lnTo>
                  <a:lnTo>
                    <a:pt x="214" y="42"/>
                  </a:lnTo>
                  <a:lnTo>
                    <a:pt x="229" y="42"/>
                  </a:lnTo>
                  <a:lnTo>
                    <a:pt x="231" y="32"/>
                  </a:lnTo>
                  <a:close/>
                  <a:moveTo>
                    <a:pt x="309" y="59"/>
                  </a:moveTo>
                  <a:lnTo>
                    <a:pt x="304" y="43"/>
                  </a:lnTo>
                  <a:lnTo>
                    <a:pt x="302" y="42"/>
                  </a:lnTo>
                  <a:lnTo>
                    <a:pt x="295" y="35"/>
                  </a:lnTo>
                  <a:lnTo>
                    <a:pt x="295" y="66"/>
                  </a:lnTo>
                  <a:lnTo>
                    <a:pt x="248" y="66"/>
                  </a:lnTo>
                  <a:lnTo>
                    <a:pt x="249" y="61"/>
                  </a:lnTo>
                  <a:lnTo>
                    <a:pt x="251" y="57"/>
                  </a:lnTo>
                  <a:lnTo>
                    <a:pt x="252" y="54"/>
                  </a:lnTo>
                  <a:lnTo>
                    <a:pt x="264" y="43"/>
                  </a:lnTo>
                  <a:lnTo>
                    <a:pt x="280" y="42"/>
                  </a:lnTo>
                  <a:lnTo>
                    <a:pt x="292" y="49"/>
                  </a:lnTo>
                  <a:lnTo>
                    <a:pt x="295" y="66"/>
                  </a:lnTo>
                  <a:lnTo>
                    <a:pt x="295" y="35"/>
                  </a:lnTo>
                  <a:lnTo>
                    <a:pt x="293" y="33"/>
                  </a:lnTo>
                  <a:lnTo>
                    <a:pt x="275" y="30"/>
                  </a:lnTo>
                  <a:lnTo>
                    <a:pt x="256" y="35"/>
                  </a:lnTo>
                  <a:lnTo>
                    <a:pt x="242" y="46"/>
                  </a:lnTo>
                  <a:lnTo>
                    <a:pt x="234" y="63"/>
                  </a:lnTo>
                  <a:lnTo>
                    <a:pt x="231" y="85"/>
                  </a:lnTo>
                  <a:lnTo>
                    <a:pt x="233" y="99"/>
                  </a:lnTo>
                  <a:lnTo>
                    <a:pt x="240" y="109"/>
                  </a:lnTo>
                  <a:lnTo>
                    <a:pt x="250" y="116"/>
                  </a:lnTo>
                  <a:lnTo>
                    <a:pt x="264" y="118"/>
                  </a:lnTo>
                  <a:lnTo>
                    <a:pt x="277" y="117"/>
                  </a:lnTo>
                  <a:lnTo>
                    <a:pt x="287" y="112"/>
                  </a:lnTo>
                  <a:lnTo>
                    <a:pt x="293" y="107"/>
                  </a:lnTo>
                  <a:lnTo>
                    <a:pt x="294" y="106"/>
                  </a:lnTo>
                  <a:lnTo>
                    <a:pt x="300" y="98"/>
                  </a:lnTo>
                  <a:lnTo>
                    <a:pt x="289" y="93"/>
                  </a:lnTo>
                  <a:lnTo>
                    <a:pt x="285" y="101"/>
                  </a:lnTo>
                  <a:lnTo>
                    <a:pt x="278" y="107"/>
                  </a:lnTo>
                  <a:lnTo>
                    <a:pt x="266" y="107"/>
                  </a:lnTo>
                  <a:lnTo>
                    <a:pt x="255" y="105"/>
                  </a:lnTo>
                  <a:lnTo>
                    <a:pt x="248" y="99"/>
                  </a:lnTo>
                  <a:lnTo>
                    <a:pt x="245" y="89"/>
                  </a:lnTo>
                  <a:lnTo>
                    <a:pt x="246" y="77"/>
                  </a:lnTo>
                  <a:lnTo>
                    <a:pt x="307" y="77"/>
                  </a:lnTo>
                  <a:lnTo>
                    <a:pt x="308" y="66"/>
                  </a:lnTo>
                  <a:lnTo>
                    <a:pt x="309" y="59"/>
                  </a:lnTo>
                  <a:close/>
                  <a:moveTo>
                    <a:pt x="396" y="59"/>
                  </a:moveTo>
                  <a:lnTo>
                    <a:pt x="392" y="39"/>
                  </a:lnTo>
                  <a:lnTo>
                    <a:pt x="377" y="31"/>
                  </a:lnTo>
                  <a:lnTo>
                    <a:pt x="358" y="34"/>
                  </a:lnTo>
                  <a:lnTo>
                    <a:pt x="344" y="46"/>
                  </a:lnTo>
                  <a:lnTo>
                    <a:pt x="347" y="32"/>
                  </a:lnTo>
                  <a:lnTo>
                    <a:pt x="333" y="32"/>
                  </a:lnTo>
                  <a:lnTo>
                    <a:pt x="317" y="116"/>
                  </a:lnTo>
                  <a:lnTo>
                    <a:pt x="332" y="116"/>
                  </a:lnTo>
                  <a:lnTo>
                    <a:pt x="335" y="98"/>
                  </a:lnTo>
                  <a:lnTo>
                    <a:pt x="338" y="80"/>
                  </a:lnTo>
                  <a:lnTo>
                    <a:pt x="343" y="63"/>
                  </a:lnTo>
                  <a:lnTo>
                    <a:pt x="351" y="49"/>
                  </a:lnTo>
                  <a:lnTo>
                    <a:pt x="359" y="44"/>
                  </a:lnTo>
                  <a:lnTo>
                    <a:pt x="370" y="42"/>
                  </a:lnTo>
                  <a:lnTo>
                    <a:pt x="379" y="45"/>
                  </a:lnTo>
                  <a:lnTo>
                    <a:pt x="382" y="54"/>
                  </a:lnTo>
                  <a:lnTo>
                    <a:pt x="371" y="116"/>
                  </a:lnTo>
                  <a:lnTo>
                    <a:pt x="385" y="116"/>
                  </a:lnTo>
                  <a:lnTo>
                    <a:pt x="396" y="59"/>
                  </a:lnTo>
                  <a:close/>
                  <a:moveTo>
                    <a:pt x="497" y="0"/>
                  </a:moveTo>
                  <a:lnTo>
                    <a:pt x="483" y="0"/>
                  </a:lnTo>
                  <a:lnTo>
                    <a:pt x="474" y="46"/>
                  </a:lnTo>
                  <a:lnTo>
                    <a:pt x="472" y="41"/>
                  </a:lnTo>
                  <a:lnTo>
                    <a:pt x="470" y="37"/>
                  </a:lnTo>
                  <a:lnTo>
                    <a:pt x="470" y="48"/>
                  </a:lnTo>
                  <a:lnTo>
                    <a:pt x="470" y="63"/>
                  </a:lnTo>
                  <a:lnTo>
                    <a:pt x="468" y="78"/>
                  </a:lnTo>
                  <a:lnTo>
                    <a:pt x="463" y="93"/>
                  </a:lnTo>
                  <a:lnTo>
                    <a:pt x="454" y="103"/>
                  </a:lnTo>
                  <a:lnTo>
                    <a:pt x="439" y="107"/>
                  </a:lnTo>
                  <a:lnTo>
                    <a:pt x="428" y="107"/>
                  </a:lnTo>
                  <a:lnTo>
                    <a:pt x="423" y="100"/>
                  </a:lnTo>
                  <a:lnTo>
                    <a:pt x="424" y="88"/>
                  </a:lnTo>
                  <a:lnTo>
                    <a:pt x="425" y="72"/>
                  </a:lnTo>
                  <a:lnTo>
                    <a:pt x="429" y="56"/>
                  </a:lnTo>
                  <a:lnTo>
                    <a:pt x="437" y="45"/>
                  </a:lnTo>
                  <a:lnTo>
                    <a:pt x="451" y="41"/>
                  </a:lnTo>
                  <a:lnTo>
                    <a:pt x="463" y="41"/>
                  </a:lnTo>
                  <a:lnTo>
                    <a:pt x="470" y="48"/>
                  </a:lnTo>
                  <a:lnTo>
                    <a:pt x="470" y="37"/>
                  </a:lnTo>
                  <a:lnTo>
                    <a:pt x="462" y="30"/>
                  </a:lnTo>
                  <a:lnTo>
                    <a:pt x="449" y="30"/>
                  </a:lnTo>
                  <a:lnTo>
                    <a:pt x="432" y="35"/>
                  </a:lnTo>
                  <a:lnTo>
                    <a:pt x="421" y="46"/>
                  </a:lnTo>
                  <a:lnTo>
                    <a:pt x="414" y="63"/>
                  </a:lnTo>
                  <a:lnTo>
                    <a:pt x="409" y="82"/>
                  </a:lnTo>
                  <a:lnTo>
                    <a:pt x="412" y="105"/>
                  </a:lnTo>
                  <a:lnTo>
                    <a:pt x="428" y="116"/>
                  </a:lnTo>
                  <a:lnTo>
                    <a:pt x="448" y="116"/>
                  </a:lnTo>
                  <a:lnTo>
                    <a:pt x="459" y="107"/>
                  </a:lnTo>
                  <a:lnTo>
                    <a:pt x="463" y="104"/>
                  </a:lnTo>
                  <a:lnTo>
                    <a:pt x="461" y="116"/>
                  </a:lnTo>
                  <a:lnTo>
                    <a:pt x="475" y="116"/>
                  </a:lnTo>
                  <a:lnTo>
                    <a:pt x="477" y="104"/>
                  </a:lnTo>
                  <a:lnTo>
                    <a:pt x="488" y="4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94687EE-1453-BA6E-311D-399C8E36A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13680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14760 13680"/>
                <a:gd name="T3" fmla="*/ 14760 h 1080"/>
                <a:gd name="T4" fmla="+- 0 6396 5760"/>
                <a:gd name="T5" fmla="*/ T4 w 1440"/>
                <a:gd name="T6" fmla="+- 0 14756 13680"/>
                <a:gd name="T7" fmla="*/ 14756 h 1080"/>
                <a:gd name="T8" fmla="+- 0 6315 5760"/>
                <a:gd name="T9" fmla="*/ T8 w 1440"/>
                <a:gd name="T10" fmla="+- 0 14746 13680"/>
                <a:gd name="T11" fmla="*/ 14746 h 1080"/>
                <a:gd name="T12" fmla="+- 0 6237 5760"/>
                <a:gd name="T13" fmla="*/ T12 w 1440"/>
                <a:gd name="T14" fmla="+- 0 14728 13680"/>
                <a:gd name="T15" fmla="*/ 14728 h 1080"/>
                <a:gd name="T16" fmla="+- 0 6163 5760"/>
                <a:gd name="T17" fmla="*/ T16 w 1440"/>
                <a:gd name="T18" fmla="+- 0 14705 13680"/>
                <a:gd name="T19" fmla="*/ 14705 h 1080"/>
                <a:gd name="T20" fmla="+- 0 6094 5760"/>
                <a:gd name="T21" fmla="*/ T20 w 1440"/>
                <a:gd name="T22" fmla="+- 0 14676 13680"/>
                <a:gd name="T23" fmla="*/ 14676 h 1080"/>
                <a:gd name="T24" fmla="+- 0 6030 5760"/>
                <a:gd name="T25" fmla="*/ T24 w 1440"/>
                <a:gd name="T26" fmla="+- 0 14641 13680"/>
                <a:gd name="T27" fmla="*/ 14641 h 1080"/>
                <a:gd name="T28" fmla="+- 0 5971 5760"/>
                <a:gd name="T29" fmla="*/ T28 w 1440"/>
                <a:gd name="T30" fmla="+- 0 14602 13680"/>
                <a:gd name="T31" fmla="*/ 14602 h 1080"/>
                <a:gd name="T32" fmla="+- 0 5918 5760"/>
                <a:gd name="T33" fmla="*/ T32 w 1440"/>
                <a:gd name="T34" fmla="+- 0 14558 13680"/>
                <a:gd name="T35" fmla="*/ 14558 h 1080"/>
                <a:gd name="T36" fmla="+- 0 5872 5760"/>
                <a:gd name="T37" fmla="*/ T36 w 1440"/>
                <a:gd name="T38" fmla="+- 0 14509 13680"/>
                <a:gd name="T39" fmla="*/ 14509 h 1080"/>
                <a:gd name="T40" fmla="+- 0 5833 5760"/>
                <a:gd name="T41" fmla="*/ T40 w 1440"/>
                <a:gd name="T42" fmla="+- 0 14457 13680"/>
                <a:gd name="T43" fmla="*/ 14457 h 1080"/>
                <a:gd name="T44" fmla="+- 0 5802 5760"/>
                <a:gd name="T45" fmla="*/ T44 w 1440"/>
                <a:gd name="T46" fmla="+- 0 14402 13680"/>
                <a:gd name="T47" fmla="*/ 14402 h 1080"/>
                <a:gd name="T48" fmla="+- 0 5779 5760"/>
                <a:gd name="T49" fmla="*/ T48 w 1440"/>
                <a:gd name="T50" fmla="+- 0 14344 13680"/>
                <a:gd name="T51" fmla="*/ 14344 h 1080"/>
                <a:gd name="T52" fmla="+- 0 5765 5760"/>
                <a:gd name="T53" fmla="*/ T52 w 1440"/>
                <a:gd name="T54" fmla="+- 0 14283 13680"/>
                <a:gd name="T55" fmla="*/ 14283 h 1080"/>
                <a:gd name="T56" fmla="+- 0 5760 5760"/>
                <a:gd name="T57" fmla="*/ T56 w 1440"/>
                <a:gd name="T58" fmla="+- 0 14220 13680"/>
                <a:gd name="T59" fmla="*/ 14220 h 1080"/>
                <a:gd name="T60" fmla="+- 0 5765 5760"/>
                <a:gd name="T61" fmla="*/ T60 w 1440"/>
                <a:gd name="T62" fmla="+- 0 14157 13680"/>
                <a:gd name="T63" fmla="*/ 14157 h 1080"/>
                <a:gd name="T64" fmla="+- 0 5779 5760"/>
                <a:gd name="T65" fmla="*/ T64 w 1440"/>
                <a:gd name="T66" fmla="+- 0 14096 13680"/>
                <a:gd name="T67" fmla="*/ 14096 h 1080"/>
                <a:gd name="T68" fmla="+- 0 5802 5760"/>
                <a:gd name="T69" fmla="*/ T68 w 1440"/>
                <a:gd name="T70" fmla="+- 0 14038 13680"/>
                <a:gd name="T71" fmla="*/ 14038 h 1080"/>
                <a:gd name="T72" fmla="+- 0 5833 5760"/>
                <a:gd name="T73" fmla="*/ T72 w 1440"/>
                <a:gd name="T74" fmla="+- 0 13983 13680"/>
                <a:gd name="T75" fmla="*/ 13983 h 1080"/>
                <a:gd name="T76" fmla="+- 0 5872 5760"/>
                <a:gd name="T77" fmla="*/ T76 w 1440"/>
                <a:gd name="T78" fmla="+- 0 13931 13680"/>
                <a:gd name="T79" fmla="*/ 13931 h 1080"/>
                <a:gd name="T80" fmla="+- 0 5918 5760"/>
                <a:gd name="T81" fmla="*/ T80 w 1440"/>
                <a:gd name="T82" fmla="+- 0 13882 13680"/>
                <a:gd name="T83" fmla="*/ 13882 h 1080"/>
                <a:gd name="T84" fmla="+- 0 5971 5760"/>
                <a:gd name="T85" fmla="*/ T84 w 1440"/>
                <a:gd name="T86" fmla="+- 0 13838 13680"/>
                <a:gd name="T87" fmla="*/ 13838 h 1080"/>
                <a:gd name="T88" fmla="+- 0 6030 5760"/>
                <a:gd name="T89" fmla="*/ T88 w 1440"/>
                <a:gd name="T90" fmla="+- 0 13799 13680"/>
                <a:gd name="T91" fmla="*/ 13799 h 1080"/>
                <a:gd name="T92" fmla="+- 0 6094 5760"/>
                <a:gd name="T93" fmla="*/ T92 w 1440"/>
                <a:gd name="T94" fmla="+- 0 13764 13680"/>
                <a:gd name="T95" fmla="*/ 13764 h 1080"/>
                <a:gd name="T96" fmla="+- 0 6163 5760"/>
                <a:gd name="T97" fmla="*/ T96 w 1440"/>
                <a:gd name="T98" fmla="+- 0 13735 13680"/>
                <a:gd name="T99" fmla="*/ 13735 h 1080"/>
                <a:gd name="T100" fmla="+- 0 6237 5760"/>
                <a:gd name="T101" fmla="*/ T100 w 1440"/>
                <a:gd name="T102" fmla="+- 0 13712 13680"/>
                <a:gd name="T103" fmla="*/ 13712 h 1080"/>
                <a:gd name="T104" fmla="+- 0 6315 5760"/>
                <a:gd name="T105" fmla="*/ T104 w 1440"/>
                <a:gd name="T106" fmla="+- 0 13694 13680"/>
                <a:gd name="T107" fmla="*/ 13694 h 1080"/>
                <a:gd name="T108" fmla="+- 0 6396 5760"/>
                <a:gd name="T109" fmla="*/ T108 w 1440"/>
                <a:gd name="T110" fmla="+- 0 13684 13680"/>
                <a:gd name="T111" fmla="*/ 13684 h 1080"/>
                <a:gd name="T112" fmla="+- 0 6480 5760"/>
                <a:gd name="T113" fmla="*/ T112 w 1440"/>
                <a:gd name="T114" fmla="+- 0 13680 13680"/>
                <a:gd name="T115" fmla="*/ 13680 h 1080"/>
                <a:gd name="T116" fmla="+- 0 6564 5760"/>
                <a:gd name="T117" fmla="*/ T116 w 1440"/>
                <a:gd name="T118" fmla="+- 0 13684 13680"/>
                <a:gd name="T119" fmla="*/ 13684 h 1080"/>
                <a:gd name="T120" fmla="+- 0 6645 5760"/>
                <a:gd name="T121" fmla="*/ T120 w 1440"/>
                <a:gd name="T122" fmla="+- 0 13694 13680"/>
                <a:gd name="T123" fmla="*/ 13694 h 1080"/>
                <a:gd name="T124" fmla="+- 0 6723 5760"/>
                <a:gd name="T125" fmla="*/ T124 w 1440"/>
                <a:gd name="T126" fmla="+- 0 13712 13680"/>
                <a:gd name="T127" fmla="*/ 13712 h 1080"/>
                <a:gd name="T128" fmla="+- 0 6797 5760"/>
                <a:gd name="T129" fmla="*/ T128 w 1440"/>
                <a:gd name="T130" fmla="+- 0 13735 13680"/>
                <a:gd name="T131" fmla="*/ 13735 h 1080"/>
                <a:gd name="T132" fmla="+- 0 6866 5760"/>
                <a:gd name="T133" fmla="*/ T132 w 1440"/>
                <a:gd name="T134" fmla="+- 0 13764 13680"/>
                <a:gd name="T135" fmla="*/ 13764 h 1080"/>
                <a:gd name="T136" fmla="+- 0 6930 5760"/>
                <a:gd name="T137" fmla="*/ T136 w 1440"/>
                <a:gd name="T138" fmla="+- 0 13799 13680"/>
                <a:gd name="T139" fmla="*/ 13799 h 1080"/>
                <a:gd name="T140" fmla="+- 0 6989 5760"/>
                <a:gd name="T141" fmla="*/ T140 w 1440"/>
                <a:gd name="T142" fmla="+- 0 13838 13680"/>
                <a:gd name="T143" fmla="*/ 13838 h 1080"/>
                <a:gd name="T144" fmla="+- 0 7042 5760"/>
                <a:gd name="T145" fmla="*/ T144 w 1440"/>
                <a:gd name="T146" fmla="+- 0 13882 13680"/>
                <a:gd name="T147" fmla="*/ 13882 h 1080"/>
                <a:gd name="T148" fmla="+- 0 7088 5760"/>
                <a:gd name="T149" fmla="*/ T148 w 1440"/>
                <a:gd name="T150" fmla="+- 0 13931 13680"/>
                <a:gd name="T151" fmla="*/ 13931 h 1080"/>
                <a:gd name="T152" fmla="+- 0 7127 5760"/>
                <a:gd name="T153" fmla="*/ T152 w 1440"/>
                <a:gd name="T154" fmla="+- 0 13983 13680"/>
                <a:gd name="T155" fmla="*/ 13983 h 1080"/>
                <a:gd name="T156" fmla="+- 0 7158 5760"/>
                <a:gd name="T157" fmla="*/ T156 w 1440"/>
                <a:gd name="T158" fmla="+- 0 14038 13680"/>
                <a:gd name="T159" fmla="*/ 14038 h 1080"/>
                <a:gd name="T160" fmla="+- 0 7181 5760"/>
                <a:gd name="T161" fmla="*/ T160 w 1440"/>
                <a:gd name="T162" fmla="+- 0 14096 13680"/>
                <a:gd name="T163" fmla="*/ 14096 h 1080"/>
                <a:gd name="T164" fmla="+- 0 7195 5760"/>
                <a:gd name="T165" fmla="*/ T164 w 1440"/>
                <a:gd name="T166" fmla="+- 0 14157 13680"/>
                <a:gd name="T167" fmla="*/ 14157 h 1080"/>
                <a:gd name="T168" fmla="+- 0 7200 5760"/>
                <a:gd name="T169" fmla="*/ T168 w 1440"/>
                <a:gd name="T170" fmla="+- 0 14220 13680"/>
                <a:gd name="T171" fmla="*/ 14220 h 1080"/>
                <a:gd name="T172" fmla="+- 0 7195 5760"/>
                <a:gd name="T173" fmla="*/ T172 w 1440"/>
                <a:gd name="T174" fmla="+- 0 14283 13680"/>
                <a:gd name="T175" fmla="*/ 14283 h 1080"/>
                <a:gd name="T176" fmla="+- 0 7181 5760"/>
                <a:gd name="T177" fmla="*/ T176 w 1440"/>
                <a:gd name="T178" fmla="+- 0 14344 13680"/>
                <a:gd name="T179" fmla="*/ 14344 h 1080"/>
                <a:gd name="T180" fmla="+- 0 7158 5760"/>
                <a:gd name="T181" fmla="*/ T180 w 1440"/>
                <a:gd name="T182" fmla="+- 0 14402 13680"/>
                <a:gd name="T183" fmla="*/ 14402 h 1080"/>
                <a:gd name="T184" fmla="+- 0 7127 5760"/>
                <a:gd name="T185" fmla="*/ T184 w 1440"/>
                <a:gd name="T186" fmla="+- 0 14457 13680"/>
                <a:gd name="T187" fmla="*/ 14457 h 1080"/>
                <a:gd name="T188" fmla="+- 0 7088 5760"/>
                <a:gd name="T189" fmla="*/ T188 w 1440"/>
                <a:gd name="T190" fmla="+- 0 14509 13680"/>
                <a:gd name="T191" fmla="*/ 14509 h 1080"/>
                <a:gd name="T192" fmla="+- 0 7042 5760"/>
                <a:gd name="T193" fmla="*/ T192 w 1440"/>
                <a:gd name="T194" fmla="+- 0 14558 13680"/>
                <a:gd name="T195" fmla="*/ 14558 h 1080"/>
                <a:gd name="T196" fmla="+- 0 6989 5760"/>
                <a:gd name="T197" fmla="*/ T196 w 1440"/>
                <a:gd name="T198" fmla="+- 0 14602 13680"/>
                <a:gd name="T199" fmla="*/ 14602 h 1080"/>
                <a:gd name="T200" fmla="+- 0 6930 5760"/>
                <a:gd name="T201" fmla="*/ T200 w 1440"/>
                <a:gd name="T202" fmla="+- 0 14641 13680"/>
                <a:gd name="T203" fmla="*/ 14641 h 1080"/>
                <a:gd name="T204" fmla="+- 0 6866 5760"/>
                <a:gd name="T205" fmla="*/ T204 w 1440"/>
                <a:gd name="T206" fmla="+- 0 14676 13680"/>
                <a:gd name="T207" fmla="*/ 14676 h 1080"/>
                <a:gd name="T208" fmla="+- 0 6797 5760"/>
                <a:gd name="T209" fmla="*/ T208 w 1440"/>
                <a:gd name="T210" fmla="+- 0 14705 13680"/>
                <a:gd name="T211" fmla="*/ 14705 h 1080"/>
                <a:gd name="T212" fmla="+- 0 6723 5760"/>
                <a:gd name="T213" fmla="*/ T212 w 1440"/>
                <a:gd name="T214" fmla="+- 0 14728 13680"/>
                <a:gd name="T215" fmla="*/ 14728 h 1080"/>
                <a:gd name="T216" fmla="+- 0 6645 5760"/>
                <a:gd name="T217" fmla="*/ T216 w 1440"/>
                <a:gd name="T218" fmla="+- 0 14746 13680"/>
                <a:gd name="T219" fmla="*/ 14746 h 1080"/>
                <a:gd name="T220" fmla="+- 0 6564 5760"/>
                <a:gd name="T221" fmla="*/ T220 w 1440"/>
                <a:gd name="T222" fmla="+- 0 14756 13680"/>
                <a:gd name="T223" fmla="*/ 14756 h 1080"/>
                <a:gd name="T224" fmla="+- 0 6480 5760"/>
                <a:gd name="T225" fmla="*/ T224 w 1440"/>
                <a:gd name="T226" fmla="+- 0 14760 13680"/>
                <a:gd name="T227" fmla="*/ 14760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8ED013-DAB4-964E-2FC7-8596FE923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" y="14130"/>
              <a:ext cx="496" cy="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40FB63-EE04-8DCB-9345-8F90DF838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" y="14130"/>
              <a:ext cx="480" cy="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599D967-D0A1-732A-A2C1-D7BD3490E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15300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16380 15300"/>
                <a:gd name="T3" fmla="*/ 16380 h 1080"/>
                <a:gd name="T4" fmla="+- 0 6396 5760"/>
                <a:gd name="T5" fmla="*/ T4 w 1440"/>
                <a:gd name="T6" fmla="+- 0 16376 15300"/>
                <a:gd name="T7" fmla="*/ 16376 h 1080"/>
                <a:gd name="T8" fmla="+- 0 6315 5760"/>
                <a:gd name="T9" fmla="*/ T8 w 1440"/>
                <a:gd name="T10" fmla="+- 0 16366 15300"/>
                <a:gd name="T11" fmla="*/ 16366 h 1080"/>
                <a:gd name="T12" fmla="+- 0 6237 5760"/>
                <a:gd name="T13" fmla="*/ T12 w 1440"/>
                <a:gd name="T14" fmla="+- 0 16348 15300"/>
                <a:gd name="T15" fmla="*/ 16348 h 1080"/>
                <a:gd name="T16" fmla="+- 0 6163 5760"/>
                <a:gd name="T17" fmla="*/ T16 w 1440"/>
                <a:gd name="T18" fmla="+- 0 16325 15300"/>
                <a:gd name="T19" fmla="*/ 16325 h 1080"/>
                <a:gd name="T20" fmla="+- 0 6094 5760"/>
                <a:gd name="T21" fmla="*/ T20 w 1440"/>
                <a:gd name="T22" fmla="+- 0 16296 15300"/>
                <a:gd name="T23" fmla="*/ 16296 h 1080"/>
                <a:gd name="T24" fmla="+- 0 6030 5760"/>
                <a:gd name="T25" fmla="*/ T24 w 1440"/>
                <a:gd name="T26" fmla="+- 0 16261 15300"/>
                <a:gd name="T27" fmla="*/ 16261 h 1080"/>
                <a:gd name="T28" fmla="+- 0 5971 5760"/>
                <a:gd name="T29" fmla="*/ T28 w 1440"/>
                <a:gd name="T30" fmla="+- 0 16222 15300"/>
                <a:gd name="T31" fmla="*/ 16222 h 1080"/>
                <a:gd name="T32" fmla="+- 0 5918 5760"/>
                <a:gd name="T33" fmla="*/ T32 w 1440"/>
                <a:gd name="T34" fmla="+- 0 16178 15300"/>
                <a:gd name="T35" fmla="*/ 16178 h 1080"/>
                <a:gd name="T36" fmla="+- 0 5872 5760"/>
                <a:gd name="T37" fmla="*/ T36 w 1440"/>
                <a:gd name="T38" fmla="+- 0 16129 15300"/>
                <a:gd name="T39" fmla="*/ 16129 h 1080"/>
                <a:gd name="T40" fmla="+- 0 5833 5760"/>
                <a:gd name="T41" fmla="*/ T40 w 1440"/>
                <a:gd name="T42" fmla="+- 0 16077 15300"/>
                <a:gd name="T43" fmla="*/ 16077 h 1080"/>
                <a:gd name="T44" fmla="+- 0 5802 5760"/>
                <a:gd name="T45" fmla="*/ T44 w 1440"/>
                <a:gd name="T46" fmla="+- 0 16022 15300"/>
                <a:gd name="T47" fmla="*/ 16022 h 1080"/>
                <a:gd name="T48" fmla="+- 0 5779 5760"/>
                <a:gd name="T49" fmla="*/ T48 w 1440"/>
                <a:gd name="T50" fmla="+- 0 15964 15300"/>
                <a:gd name="T51" fmla="*/ 15964 h 1080"/>
                <a:gd name="T52" fmla="+- 0 5765 5760"/>
                <a:gd name="T53" fmla="*/ T52 w 1440"/>
                <a:gd name="T54" fmla="+- 0 15903 15300"/>
                <a:gd name="T55" fmla="*/ 15903 h 1080"/>
                <a:gd name="T56" fmla="+- 0 5760 5760"/>
                <a:gd name="T57" fmla="*/ T56 w 1440"/>
                <a:gd name="T58" fmla="+- 0 15840 15300"/>
                <a:gd name="T59" fmla="*/ 15840 h 1080"/>
                <a:gd name="T60" fmla="+- 0 5765 5760"/>
                <a:gd name="T61" fmla="*/ T60 w 1440"/>
                <a:gd name="T62" fmla="+- 0 15777 15300"/>
                <a:gd name="T63" fmla="*/ 15777 h 1080"/>
                <a:gd name="T64" fmla="+- 0 5779 5760"/>
                <a:gd name="T65" fmla="*/ T64 w 1440"/>
                <a:gd name="T66" fmla="+- 0 15716 15300"/>
                <a:gd name="T67" fmla="*/ 15716 h 1080"/>
                <a:gd name="T68" fmla="+- 0 5802 5760"/>
                <a:gd name="T69" fmla="*/ T68 w 1440"/>
                <a:gd name="T70" fmla="+- 0 15658 15300"/>
                <a:gd name="T71" fmla="*/ 15658 h 1080"/>
                <a:gd name="T72" fmla="+- 0 5833 5760"/>
                <a:gd name="T73" fmla="*/ T72 w 1440"/>
                <a:gd name="T74" fmla="+- 0 15603 15300"/>
                <a:gd name="T75" fmla="*/ 15603 h 1080"/>
                <a:gd name="T76" fmla="+- 0 5872 5760"/>
                <a:gd name="T77" fmla="*/ T76 w 1440"/>
                <a:gd name="T78" fmla="+- 0 15551 15300"/>
                <a:gd name="T79" fmla="*/ 15551 h 1080"/>
                <a:gd name="T80" fmla="+- 0 5918 5760"/>
                <a:gd name="T81" fmla="*/ T80 w 1440"/>
                <a:gd name="T82" fmla="+- 0 15502 15300"/>
                <a:gd name="T83" fmla="*/ 15502 h 1080"/>
                <a:gd name="T84" fmla="+- 0 5971 5760"/>
                <a:gd name="T85" fmla="*/ T84 w 1440"/>
                <a:gd name="T86" fmla="+- 0 15458 15300"/>
                <a:gd name="T87" fmla="*/ 15458 h 1080"/>
                <a:gd name="T88" fmla="+- 0 6030 5760"/>
                <a:gd name="T89" fmla="*/ T88 w 1440"/>
                <a:gd name="T90" fmla="+- 0 15419 15300"/>
                <a:gd name="T91" fmla="*/ 15419 h 1080"/>
                <a:gd name="T92" fmla="+- 0 6094 5760"/>
                <a:gd name="T93" fmla="*/ T92 w 1440"/>
                <a:gd name="T94" fmla="+- 0 15384 15300"/>
                <a:gd name="T95" fmla="*/ 15384 h 1080"/>
                <a:gd name="T96" fmla="+- 0 6163 5760"/>
                <a:gd name="T97" fmla="*/ T96 w 1440"/>
                <a:gd name="T98" fmla="+- 0 15355 15300"/>
                <a:gd name="T99" fmla="*/ 15355 h 1080"/>
                <a:gd name="T100" fmla="+- 0 6237 5760"/>
                <a:gd name="T101" fmla="*/ T100 w 1440"/>
                <a:gd name="T102" fmla="+- 0 15332 15300"/>
                <a:gd name="T103" fmla="*/ 15332 h 1080"/>
                <a:gd name="T104" fmla="+- 0 6315 5760"/>
                <a:gd name="T105" fmla="*/ T104 w 1440"/>
                <a:gd name="T106" fmla="+- 0 15314 15300"/>
                <a:gd name="T107" fmla="*/ 15314 h 1080"/>
                <a:gd name="T108" fmla="+- 0 6396 5760"/>
                <a:gd name="T109" fmla="*/ T108 w 1440"/>
                <a:gd name="T110" fmla="+- 0 15304 15300"/>
                <a:gd name="T111" fmla="*/ 15304 h 1080"/>
                <a:gd name="T112" fmla="+- 0 6480 5760"/>
                <a:gd name="T113" fmla="*/ T112 w 1440"/>
                <a:gd name="T114" fmla="+- 0 15300 15300"/>
                <a:gd name="T115" fmla="*/ 15300 h 1080"/>
                <a:gd name="T116" fmla="+- 0 6564 5760"/>
                <a:gd name="T117" fmla="*/ T116 w 1440"/>
                <a:gd name="T118" fmla="+- 0 15304 15300"/>
                <a:gd name="T119" fmla="*/ 15304 h 1080"/>
                <a:gd name="T120" fmla="+- 0 6645 5760"/>
                <a:gd name="T121" fmla="*/ T120 w 1440"/>
                <a:gd name="T122" fmla="+- 0 15314 15300"/>
                <a:gd name="T123" fmla="*/ 15314 h 1080"/>
                <a:gd name="T124" fmla="+- 0 6723 5760"/>
                <a:gd name="T125" fmla="*/ T124 w 1440"/>
                <a:gd name="T126" fmla="+- 0 15332 15300"/>
                <a:gd name="T127" fmla="*/ 15332 h 1080"/>
                <a:gd name="T128" fmla="+- 0 6797 5760"/>
                <a:gd name="T129" fmla="*/ T128 w 1440"/>
                <a:gd name="T130" fmla="+- 0 15355 15300"/>
                <a:gd name="T131" fmla="*/ 15355 h 1080"/>
                <a:gd name="T132" fmla="+- 0 6866 5760"/>
                <a:gd name="T133" fmla="*/ T132 w 1440"/>
                <a:gd name="T134" fmla="+- 0 15384 15300"/>
                <a:gd name="T135" fmla="*/ 15384 h 1080"/>
                <a:gd name="T136" fmla="+- 0 6930 5760"/>
                <a:gd name="T137" fmla="*/ T136 w 1440"/>
                <a:gd name="T138" fmla="+- 0 15419 15300"/>
                <a:gd name="T139" fmla="*/ 15419 h 1080"/>
                <a:gd name="T140" fmla="+- 0 6989 5760"/>
                <a:gd name="T141" fmla="*/ T140 w 1440"/>
                <a:gd name="T142" fmla="+- 0 15458 15300"/>
                <a:gd name="T143" fmla="*/ 15458 h 1080"/>
                <a:gd name="T144" fmla="+- 0 7042 5760"/>
                <a:gd name="T145" fmla="*/ T144 w 1440"/>
                <a:gd name="T146" fmla="+- 0 15502 15300"/>
                <a:gd name="T147" fmla="*/ 15502 h 1080"/>
                <a:gd name="T148" fmla="+- 0 7088 5760"/>
                <a:gd name="T149" fmla="*/ T148 w 1440"/>
                <a:gd name="T150" fmla="+- 0 15551 15300"/>
                <a:gd name="T151" fmla="*/ 15551 h 1080"/>
                <a:gd name="T152" fmla="+- 0 7127 5760"/>
                <a:gd name="T153" fmla="*/ T152 w 1440"/>
                <a:gd name="T154" fmla="+- 0 15603 15300"/>
                <a:gd name="T155" fmla="*/ 15603 h 1080"/>
                <a:gd name="T156" fmla="+- 0 7158 5760"/>
                <a:gd name="T157" fmla="*/ T156 w 1440"/>
                <a:gd name="T158" fmla="+- 0 15658 15300"/>
                <a:gd name="T159" fmla="*/ 15658 h 1080"/>
                <a:gd name="T160" fmla="+- 0 7181 5760"/>
                <a:gd name="T161" fmla="*/ T160 w 1440"/>
                <a:gd name="T162" fmla="+- 0 15716 15300"/>
                <a:gd name="T163" fmla="*/ 15716 h 1080"/>
                <a:gd name="T164" fmla="+- 0 7195 5760"/>
                <a:gd name="T165" fmla="*/ T164 w 1440"/>
                <a:gd name="T166" fmla="+- 0 15777 15300"/>
                <a:gd name="T167" fmla="*/ 15777 h 1080"/>
                <a:gd name="T168" fmla="+- 0 7200 5760"/>
                <a:gd name="T169" fmla="*/ T168 w 1440"/>
                <a:gd name="T170" fmla="+- 0 15840 15300"/>
                <a:gd name="T171" fmla="*/ 15840 h 1080"/>
                <a:gd name="T172" fmla="+- 0 7195 5760"/>
                <a:gd name="T173" fmla="*/ T172 w 1440"/>
                <a:gd name="T174" fmla="+- 0 15903 15300"/>
                <a:gd name="T175" fmla="*/ 15903 h 1080"/>
                <a:gd name="T176" fmla="+- 0 7181 5760"/>
                <a:gd name="T177" fmla="*/ T176 w 1440"/>
                <a:gd name="T178" fmla="+- 0 15964 15300"/>
                <a:gd name="T179" fmla="*/ 15964 h 1080"/>
                <a:gd name="T180" fmla="+- 0 7158 5760"/>
                <a:gd name="T181" fmla="*/ T180 w 1440"/>
                <a:gd name="T182" fmla="+- 0 16022 15300"/>
                <a:gd name="T183" fmla="*/ 16022 h 1080"/>
                <a:gd name="T184" fmla="+- 0 7127 5760"/>
                <a:gd name="T185" fmla="*/ T184 w 1440"/>
                <a:gd name="T186" fmla="+- 0 16077 15300"/>
                <a:gd name="T187" fmla="*/ 16077 h 1080"/>
                <a:gd name="T188" fmla="+- 0 7088 5760"/>
                <a:gd name="T189" fmla="*/ T188 w 1440"/>
                <a:gd name="T190" fmla="+- 0 16129 15300"/>
                <a:gd name="T191" fmla="*/ 16129 h 1080"/>
                <a:gd name="T192" fmla="+- 0 7042 5760"/>
                <a:gd name="T193" fmla="*/ T192 w 1440"/>
                <a:gd name="T194" fmla="+- 0 16178 15300"/>
                <a:gd name="T195" fmla="*/ 16178 h 1080"/>
                <a:gd name="T196" fmla="+- 0 6989 5760"/>
                <a:gd name="T197" fmla="*/ T196 w 1440"/>
                <a:gd name="T198" fmla="+- 0 16222 15300"/>
                <a:gd name="T199" fmla="*/ 16222 h 1080"/>
                <a:gd name="T200" fmla="+- 0 6930 5760"/>
                <a:gd name="T201" fmla="*/ T200 w 1440"/>
                <a:gd name="T202" fmla="+- 0 16261 15300"/>
                <a:gd name="T203" fmla="*/ 16261 h 1080"/>
                <a:gd name="T204" fmla="+- 0 6866 5760"/>
                <a:gd name="T205" fmla="*/ T204 w 1440"/>
                <a:gd name="T206" fmla="+- 0 16296 15300"/>
                <a:gd name="T207" fmla="*/ 16296 h 1080"/>
                <a:gd name="T208" fmla="+- 0 6797 5760"/>
                <a:gd name="T209" fmla="*/ T208 w 1440"/>
                <a:gd name="T210" fmla="+- 0 16325 15300"/>
                <a:gd name="T211" fmla="*/ 16325 h 1080"/>
                <a:gd name="T212" fmla="+- 0 6723 5760"/>
                <a:gd name="T213" fmla="*/ T212 w 1440"/>
                <a:gd name="T214" fmla="+- 0 16348 15300"/>
                <a:gd name="T215" fmla="*/ 16348 h 1080"/>
                <a:gd name="T216" fmla="+- 0 6645 5760"/>
                <a:gd name="T217" fmla="*/ T216 w 1440"/>
                <a:gd name="T218" fmla="+- 0 16366 15300"/>
                <a:gd name="T219" fmla="*/ 16366 h 1080"/>
                <a:gd name="T220" fmla="+- 0 6564 5760"/>
                <a:gd name="T221" fmla="*/ T220 w 1440"/>
                <a:gd name="T222" fmla="+- 0 16376 15300"/>
                <a:gd name="T223" fmla="*/ 16376 h 1080"/>
                <a:gd name="T224" fmla="+- 0 6480 5760"/>
                <a:gd name="T225" fmla="*/ T224 w 1440"/>
                <a:gd name="T226" fmla="+- 0 16380 15300"/>
                <a:gd name="T227" fmla="*/ 16380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BF6383-FA5E-D360-E577-1F460189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" y="15653"/>
              <a:ext cx="652" cy="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3B2AE5-770E-3156-A188-1CB5F7527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" y="15841"/>
              <a:ext cx="684" cy="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73092F9-28CB-6077-D586-C0BECAB9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10395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11475 10395"/>
                <a:gd name="T3" fmla="*/ 11475 h 1080"/>
                <a:gd name="T4" fmla="+- 0 6396 5760"/>
                <a:gd name="T5" fmla="*/ T4 w 1440"/>
                <a:gd name="T6" fmla="+- 0 11471 10395"/>
                <a:gd name="T7" fmla="*/ 11471 h 1080"/>
                <a:gd name="T8" fmla="+- 0 6315 5760"/>
                <a:gd name="T9" fmla="*/ T8 w 1440"/>
                <a:gd name="T10" fmla="+- 0 11461 10395"/>
                <a:gd name="T11" fmla="*/ 11461 h 1080"/>
                <a:gd name="T12" fmla="+- 0 6237 5760"/>
                <a:gd name="T13" fmla="*/ T12 w 1440"/>
                <a:gd name="T14" fmla="+- 0 11443 10395"/>
                <a:gd name="T15" fmla="*/ 11443 h 1080"/>
                <a:gd name="T16" fmla="+- 0 6163 5760"/>
                <a:gd name="T17" fmla="*/ T16 w 1440"/>
                <a:gd name="T18" fmla="+- 0 11420 10395"/>
                <a:gd name="T19" fmla="*/ 11420 h 1080"/>
                <a:gd name="T20" fmla="+- 0 6094 5760"/>
                <a:gd name="T21" fmla="*/ T20 w 1440"/>
                <a:gd name="T22" fmla="+- 0 11391 10395"/>
                <a:gd name="T23" fmla="*/ 11391 h 1080"/>
                <a:gd name="T24" fmla="+- 0 6030 5760"/>
                <a:gd name="T25" fmla="*/ T24 w 1440"/>
                <a:gd name="T26" fmla="+- 0 11356 10395"/>
                <a:gd name="T27" fmla="*/ 11356 h 1080"/>
                <a:gd name="T28" fmla="+- 0 5971 5760"/>
                <a:gd name="T29" fmla="*/ T28 w 1440"/>
                <a:gd name="T30" fmla="+- 0 11317 10395"/>
                <a:gd name="T31" fmla="*/ 11317 h 1080"/>
                <a:gd name="T32" fmla="+- 0 5918 5760"/>
                <a:gd name="T33" fmla="*/ T32 w 1440"/>
                <a:gd name="T34" fmla="+- 0 11273 10395"/>
                <a:gd name="T35" fmla="*/ 11273 h 1080"/>
                <a:gd name="T36" fmla="+- 0 5872 5760"/>
                <a:gd name="T37" fmla="*/ T36 w 1440"/>
                <a:gd name="T38" fmla="+- 0 11224 10395"/>
                <a:gd name="T39" fmla="*/ 11224 h 1080"/>
                <a:gd name="T40" fmla="+- 0 5833 5760"/>
                <a:gd name="T41" fmla="*/ T40 w 1440"/>
                <a:gd name="T42" fmla="+- 0 11172 10395"/>
                <a:gd name="T43" fmla="*/ 11172 h 1080"/>
                <a:gd name="T44" fmla="+- 0 5802 5760"/>
                <a:gd name="T45" fmla="*/ T44 w 1440"/>
                <a:gd name="T46" fmla="+- 0 11117 10395"/>
                <a:gd name="T47" fmla="*/ 11117 h 1080"/>
                <a:gd name="T48" fmla="+- 0 5779 5760"/>
                <a:gd name="T49" fmla="*/ T48 w 1440"/>
                <a:gd name="T50" fmla="+- 0 11059 10395"/>
                <a:gd name="T51" fmla="*/ 11059 h 1080"/>
                <a:gd name="T52" fmla="+- 0 5765 5760"/>
                <a:gd name="T53" fmla="*/ T52 w 1440"/>
                <a:gd name="T54" fmla="+- 0 10998 10395"/>
                <a:gd name="T55" fmla="*/ 10998 h 1080"/>
                <a:gd name="T56" fmla="+- 0 5760 5760"/>
                <a:gd name="T57" fmla="*/ T56 w 1440"/>
                <a:gd name="T58" fmla="+- 0 10935 10395"/>
                <a:gd name="T59" fmla="*/ 10935 h 1080"/>
                <a:gd name="T60" fmla="+- 0 5765 5760"/>
                <a:gd name="T61" fmla="*/ T60 w 1440"/>
                <a:gd name="T62" fmla="+- 0 10872 10395"/>
                <a:gd name="T63" fmla="*/ 10872 h 1080"/>
                <a:gd name="T64" fmla="+- 0 5779 5760"/>
                <a:gd name="T65" fmla="*/ T64 w 1440"/>
                <a:gd name="T66" fmla="+- 0 10811 10395"/>
                <a:gd name="T67" fmla="*/ 10811 h 1080"/>
                <a:gd name="T68" fmla="+- 0 5802 5760"/>
                <a:gd name="T69" fmla="*/ T68 w 1440"/>
                <a:gd name="T70" fmla="+- 0 10753 10395"/>
                <a:gd name="T71" fmla="*/ 10753 h 1080"/>
                <a:gd name="T72" fmla="+- 0 5833 5760"/>
                <a:gd name="T73" fmla="*/ T72 w 1440"/>
                <a:gd name="T74" fmla="+- 0 10698 10395"/>
                <a:gd name="T75" fmla="*/ 10698 h 1080"/>
                <a:gd name="T76" fmla="+- 0 5872 5760"/>
                <a:gd name="T77" fmla="*/ T76 w 1440"/>
                <a:gd name="T78" fmla="+- 0 10646 10395"/>
                <a:gd name="T79" fmla="*/ 10646 h 1080"/>
                <a:gd name="T80" fmla="+- 0 5918 5760"/>
                <a:gd name="T81" fmla="*/ T80 w 1440"/>
                <a:gd name="T82" fmla="+- 0 10597 10395"/>
                <a:gd name="T83" fmla="*/ 10597 h 1080"/>
                <a:gd name="T84" fmla="+- 0 5971 5760"/>
                <a:gd name="T85" fmla="*/ T84 w 1440"/>
                <a:gd name="T86" fmla="+- 0 10553 10395"/>
                <a:gd name="T87" fmla="*/ 10553 h 1080"/>
                <a:gd name="T88" fmla="+- 0 6030 5760"/>
                <a:gd name="T89" fmla="*/ T88 w 1440"/>
                <a:gd name="T90" fmla="+- 0 10514 10395"/>
                <a:gd name="T91" fmla="*/ 10514 h 1080"/>
                <a:gd name="T92" fmla="+- 0 6094 5760"/>
                <a:gd name="T93" fmla="*/ T92 w 1440"/>
                <a:gd name="T94" fmla="+- 0 10479 10395"/>
                <a:gd name="T95" fmla="*/ 10479 h 1080"/>
                <a:gd name="T96" fmla="+- 0 6163 5760"/>
                <a:gd name="T97" fmla="*/ T96 w 1440"/>
                <a:gd name="T98" fmla="+- 0 10450 10395"/>
                <a:gd name="T99" fmla="*/ 10450 h 1080"/>
                <a:gd name="T100" fmla="+- 0 6237 5760"/>
                <a:gd name="T101" fmla="*/ T100 w 1440"/>
                <a:gd name="T102" fmla="+- 0 10427 10395"/>
                <a:gd name="T103" fmla="*/ 10427 h 1080"/>
                <a:gd name="T104" fmla="+- 0 6315 5760"/>
                <a:gd name="T105" fmla="*/ T104 w 1440"/>
                <a:gd name="T106" fmla="+- 0 10409 10395"/>
                <a:gd name="T107" fmla="*/ 10409 h 1080"/>
                <a:gd name="T108" fmla="+- 0 6396 5760"/>
                <a:gd name="T109" fmla="*/ T108 w 1440"/>
                <a:gd name="T110" fmla="+- 0 10399 10395"/>
                <a:gd name="T111" fmla="*/ 10399 h 1080"/>
                <a:gd name="T112" fmla="+- 0 6480 5760"/>
                <a:gd name="T113" fmla="*/ T112 w 1440"/>
                <a:gd name="T114" fmla="+- 0 10395 10395"/>
                <a:gd name="T115" fmla="*/ 10395 h 1080"/>
                <a:gd name="T116" fmla="+- 0 6564 5760"/>
                <a:gd name="T117" fmla="*/ T116 w 1440"/>
                <a:gd name="T118" fmla="+- 0 10399 10395"/>
                <a:gd name="T119" fmla="*/ 10399 h 1080"/>
                <a:gd name="T120" fmla="+- 0 6645 5760"/>
                <a:gd name="T121" fmla="*/ T120 w 1440"/>
                <a:gd name="T122" fmla="+- 0 10409 10395"/>
                <a:gd name="T123" fmla="*/ 10409 h 1080"/>
                <a:gd name="T124" fmla="+- 0 6723 5760"/>
                <a:gd name="T125" fmla="*/ T124 w 1440"/>
                <a:gd name="T126" fmla="+- 0 10427 10395"/>
                <a:gd name="T127" fmla="*/ 10427 h 1080"/>
                <a:gd name="T128" fmla="+- 0 6797 5760"/>
                <a:gd name="T129" fmla="*/ T128 w 1440"/>
                <a:gd name="T130" fmla="+- 0 10450 10395"/>
                <a:gd name="T131" fmla="*/ 10450 h 1080"/>
                <a:gd name="T132" fmla="+- 0 6866 5760"/>
                <a:gd name="T133" fmla="*/ T132 w 1440"/>
                <a:gd name="T134" fmla="+- 0 10479 10395"/>
                <a:gd name="T135" fmla="*/ 10479 h 1080"/>
                <a:gd name="T136" fmla="+- 0 6930 5760"/>
                <a:gd name="T137" fmla="*/ T136 w 1440"/>
                <a:gd name="T138" fmla="+- 0 10514 10395"/>
                <a:gd name="T139" fmla="*/ 10514 h 1080"/>
                <a:gd name="T140" fmla="+- 0 6989 5760"/>
                <a:gd name="T141" fmla="*/ T140 w 1440"/>
                <a:gd name="T142" fmla="+- 0 10553 10395"/>
                <a:gd name="T143" fmla="*/ 10553 h 1080"/>
                <a:gd name="T144" fmla="+- 0 7042 5760"/>
                <a:gd name="T145" fmla="*/ T144 w 1440"/>
                <a:gd name="T146" fmla="+- 0 10597 10395"/>
                <a:gd name="T147" fmla="*/ 10597 h 1080"/>
                <a:gd name="T148" fmla="+- 0 7088 5760"/>
                <a:gd name="T149" fmla="*/ T148 w 1440"/>
                <a:gd name="T150" fmla="+- 0 10646 10395"/>
                <a:gd name="T151" fmla="*/ 10646 h 1080"/>
                <a:gd name="T152" fmla="+- 0 7127 5760"/>
                <a:gd name="T153" fmla="*/ T152 w 1440"/>
                <a:gd name="T154" fmla="+- 0 10698 10395"/>
                <a:gd name="T155" fmla="*/ 10698 h 1080"/>
                <a:gd name="T156" fmla="+- 0 7158 5760"/>
                <a:gd name="T157" fmla="*/ T156 w 1440"/>
                <a:gd name="T158" fmla="+- 0 10753 10395"/>
                <a:gd name="T159" fmla="*/ 10753 h 1080"/>
                <a:gd name="T160" fmla="+- 0 7181 5760"/>
                <a:gd name="T161" fmla="*/ T160 w 1440"/>
                <a:gd name="T162" fmla="+- 0 10811 10395"/>
                <a:gd name="T163" fmla="*/ 10811 h 1080"/>
                <a:gd name="T164" fmla="+- 0 7195 5760"/>
                <a:gd name="T165" fmla="*/ T164 w 1440"/>
                <a:gd name="T166" fmla="+- 0 10872 10395"/>
                <a:gd name="T167" fmla="*/ 10872 h 1080"/>
                <a:gd name="T168" fmla="+- 0 7200 5760"/>
                <a:gd name="T169" fmla="*/ T168 w 1440"/>
                <a:gd name="T170" fmla="+- 0 10935 10395"/>
                <a:gd name="T171" fmla="*/ 10935 h 1080"/>
                <a:gd name="T172" fmla="+- 0 7195 5760"/>
                <a:gd name="T173" fmla="*/ T172 w 1440"/>
                <a:gd name="T174" fmla="+- 0 10998 10395"/>
                <a:gd name="T175" fmla="*/ 10998 h 1080"/>
                <a:gd name="T176" fmla="+- 0 7181 5760"/>
                <a:gd name="T177" fmla="*/ T176 w 1440"/>
                <a:gd name="T178" fmla="+- 0 11059 10395"/>
                <a:gd name="T179" fmla="*/ 11059 h 1080"/>
                <a:gd name="T180" fmla="+- 0 7158 5760"/>
                <a:gd name="T181" fmla="*/ T180 w 1440"/>
                <a:gd name="T182" fmla="+- 0 11117 10395"/>
                <a:gd name="T183" fmla="*/ 11117 h 1080"/>
                <a:gd name="T184" fmla="+- 0 7127 5760"/>
                <a:gd name="T185" fmla="*/ T184 w 1440"/>
                <a:gd name="T186" fmla="+- 0 11172 10395"/>
                <a:gd name="T187" fmla="*/ 11172 h 1080"/>
                <a:gd name="T188" fmla="+- 0 7088 5760"/>
                <a:gd name="T189" fmla="*/ T188 w 1440"/>
                <a:gd name="T190" fmla="+- 0 11224 10395"/>
                <a:gd name="T191" fmla="*/ 11224 h 1080"/>
                <a:gd name="T192" fmla="+- 0 7042 5760"/>
                <a:gd name="T193" fmla="*/ T192 w 1440"/>
                <a:gd name="T194" fmla="+- 0 11273 10395"/>
                <a:gd name="T195" fmla="*/ 11273 h 1080"/>
                <a:gd name="T196" fmla="+- 0 6989 5760"/>
                <a:gd name="T197" fmla="*/ T196 w 1440"/>
                <a:gd name="T198" fmla="+- 0 11317 10395"/>
                <a:gd name="T199" fmla="*/ 11317 h 1080"/>
                <a:gd name="T200" fmla="+- 0 6930 5760"/>
                <a:gd name="T201" fmla="*/ T200 w 1440"/>
                <a:gd name="T202" fmla="+- 0 11356 10395"/>
                <a:gd name="T203" fmla="*/ 11356 h 1080"/>
                <a:gd name="T204" fmla="+- 0 6866 5760"/>
                <a:gd name="T205" fmla="*/ T204 w 1440"/>
                <a:gd name="T206" fmla="+- 0 11391 10395"/>
                <a:gd name="T207" fmla="*/ 11391 h 1080"/>
                <a:gd name="T208" fmla="+- 0 6797 5760"/>
                <a:gd name="T209" fmla="*/ T208 w 1440"/>
                <a:gd name="T210" fmla="+- 0 11420 10395"/>
                <a:gd name="T211" fmla="*/ 11420 h 1080"/>
                <a:gd name="T212" fmla="+- 0 6723 5760"/>
                <a:gd name="T213" fmla="*/ T212 w 1440"/>
                <a:gd name="T214" fmla="+- 0 11443 10395"/>
                <a:gd name="T215" fmla="*/ 11443 h 1080"/>
                <a:gd name="T216" fmla="+- 0 6645 5760"/>
                <a:gd name="T217" fmla="*/ T216 w 1440"/>
                <a:gd name="T218" fmla="+- 0 11461 10395"/>
                <a:gd name="T219" fmla="*/ 11461 h 1080"/>
                <a:gd name="T220" fmla="+- 0 6564 5760"/>
                <a:gd name="T221" fmla="*/ T220 w 1440"/>
                <a:gd name="T222" fmla="+- 0 11471 10395"/>
                <a:gd name="T223" fmla="*/ 11471 h 1080"/>
                <a:gd name="T224" fmla="+- 0 6480 5760"/>
                <a:gd name="T225" fmla="*/ T224 w 1440"/>
                <a:gd name="T226" fmla="+- 0 11475 10395"/>
                <a:gd name="T227" fmla="*/ 11475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5E1F56-8FB2-0E67-0F98-53B7CAD97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" y="10845"/>
              <a:ext cx="536" cy="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AutoShape 28">
              <a:extLst>
                <a:ext uri="{FF2B5EF4-FFF2-40B4-BE49-F238E27FC236}">
                  <a16:creationId xmlns:a16="http://schemas.microsoft.com/office/drawing/2014/main" id="{0578C06C-4714-9CBF-435D-0C6A53F02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" y="10875"/>
              <a:ext cx="83" cy="90"/>
            </a:xfrm>
            <a:custGeom>
              <a:avLst/>
              <a:gdLst>
                <a:gd name="T0" fmla="+- 0 6554 6536"/>
                <a:gd name="T1" fmla="*/ T0 w 83"/>
                <a:gd name="T2" fmla="+- 0 10900 10876"/>
                <a:gd name="T3" fmla="*/ 10900 h 90"/>
                <a:gd name="T4" fmla="+- 0 6540 6536"/>
                <a:gd name="T5" fmla="*/ T4 w 83"/>
                <a:gd name="T6" fmla="+- 0 10899 10876"/>
                <a:gd name="T7" fmla="*/ 10899 h 90"/>
                <a:gd name="T8" fmla="+- 0 6543 6536"/>
                <a:gd name="T9" fmla="*/ T8 w 83"/>
                <a:gd name="T10" fmla="+- 0 10888 10876"/>
                <a:gd name="T11" fmla="*/ 10888 h 90"/>
                <a:gd name="T12" fmla="+- 0 6550 6536"/>
                <a:gd name="T13" fmla="*/ T12 w 83"/>
                <a:gd name="T14" fmla="+- 0 10881 10876"/>
                <a:gd name="T15" fmla="*/ 10881 h 90"/>
                <a:gd name="T16" fmla="+- 0 6560 6536"/>
                <a:gd name="T17" fmla="*/ T16 w 83"/>
                <a:gd name="T18" fmla="+- 0 10877 10876"/>
                <a:gd name="T19" fmla="*/ 10877 h 90"/>
                <a:gd name="T20" fmla="+- 0 6573 6536"/>
                <a:gd name="T21" fmla="*/ T20 w 83"/>
                <a:gd name="T22" fmla="+- 0 10876 10876"/>
                <a:gd name="T23" fmla="*/ 10876 h 90"/>
                <a:gd name="T24" fmla="+- 0 6587 6536"/>
                <a:gd name="T25" fmla="*/ T24 w 83"/>
                <a:gd name="T26" fmla="+- 0 10877 10876"/>
                <a:gd name="T27" fmla="*/ 10877 h 90"/>
                <a:gd name="T28" fmla="+- 0 6597 6536"/>
                <a:gd name="T29" fmla="*/ T28 w 83"/>
                <a:gd name="T30" fmla="+- 0 10882 10876"/>
                <a:gd name="T31" fmla="*/ 10882 h 90"/>
                <a:gd name="T32" fmla="+- 0 6600 6536"/>
                <a:gd name="T33" fmla="*/ T32 w 83"/>
                <a:gd name="T34" fmla="+- 0 10886 10876"/>
                <a:gd name="T35" fmla="*/ 10886 h 90"/>
                <a:gd name="T36" fmla="+- 0 6573 6536"/>
                <a:gd name="T37" fmla="*/ T36 w 83"/>
                <a:gd name="T38" fmla="+- 0 10886 10876"/>
                <a:gd name="T39" fmla="*/ 10886 h 90"/>
                <a:gd name="T40" fmla="+- 0 6562 6536"/>
                <a:gd name="T41" fmla="*/ T40 w 83"/>
                <a:gd name="T42" fmla="+- 0 10887 10876"/>
                <a:gd name="T43" fmla="*/ 10887 h 90"/>
                <a:gd name="T44" fmla="+- 0 6555 6536"/>
                <a:gd name="T45" fmla="*/ T44 w 83"/>
                <a:gd name="T46" fmla="+- 0 10889 10876"/>
                <a:gd name="T47" fmla="*/ 10889 h 90"/>
                <a:gd name="T48" fmla="+- 0 6554 6536"/>
                <a:gd name="T49" fmla="*/ T48 w 83"/>
                <a:gd name="T50" fmla="+- 0 10900 10876"/>
                <a:gd name="T51" fmla="*/ 10900 h 90"/>
                <a:gd name="T52" fmla="+- 0 6578 6536"/>
                <a:gd name="T53" fmla="*/ T52 w 83"/>
                <a:gd name="T54" fmla="+- 0 10964 10876"/>
                <a:gd name="T55" fmla="*/ 10964 h 90"/>
                <a:gd name="T56" fmla="+- 0 6545 6536"/>
                <a:gd name="T57" fmla="*/ T56 w 83"/>
                <a:gd name="T58" fmla="+- 0 10963 10876"/>
                <a:gd name="T59" fmla="*/ 10963 h 90"/>
                <a:gd name="T60" fmla="+- 0 6536 6536"/>
                <a:gd name="T61" fmla="*/ T60 w 83"/>
                <a:gd name="T62" fmla="+- 0 10954 10876"/>
                <a:gd name="T63" fmla="*/ 10954 h 90"/>
                <a:gd name="T64" fmla="+- 0 6536 6536"/>
                <a:gd name="T65" fmla="*/ T64 w 83"/>
                <a:gd name="T66" fmla="+- 0 10938 10876"/>
                <a:gd name="T67" fmla="*/ 10938 h 90"/>
                <a:gd name="T68" fmla="+- 0 6540 6536"/>
                <a:gd name="T69" fmla="*/ T68 w 83"/>
                <a:gd name="T70" fmla="+- 0 10922 10876"/>
                <a:gd name="T71" fmla="*/ 10922 h 90"/>
                <a:gd name="T72" fmla="+- 0 6553 6536"/>
                <a:gd name="T73" fmla="*/ T72 w 83"/>
                <a:gd name="T74" fmla="+- 0 10914 10876"/>
                <a:gd name="T75" fmla="*/ 10914 h 90"/>
                <a:gd name="T76" fmla="+- 0 6571 6536"/>
                <a:gd name="T77" fmla="*/ T76 w 83"/>
                <a:gd name="T78" fmla="+- 0 10911 10876"/>
                <a:gd name="T79" fmla="*/ 10911 h 90"/>
                <a:gd name="T80" fmla="+- 0 6591 6536"/>
                <a:gd name="T81" fmla="*/ T80 w 83"/>
                <a:gd name="T82" fmla="+- 0 10910 10876"/>
                <a:gd name="T83" fmla="*/ 10910 h 90"/>
                <a:gd name="T84" fmla="+- 0 6592 6536"/>
                <a:gd name="T85" fmla="*/ T84 w 83"/>
                <a:gd name="T86" fmla="+- 0 10895 10876"/>
                <a:gd name="T87" fmla="*/ 10895 h 90"/>
                <a:gd name="T88" fmla="+- 0 6587 6536"/>
                <a:gd name="T89" fmla="*/ T88 w 83"/>
                <a:gd name="T90" fmla="+- 0 10886 10876"/>
                <a:gd name="T91" fmla="*/ 10886 h 90"/>
                <a:gd name="T92" fmla="+- 0 6600 6536"/>
                <a:gd name="T93" fmla="*/ T92 w 83"/>
                <a:gd name="T94" fmla="+- 0 10886 10876"/>
                <a:gd name="T95" fmla="*/ 10886 h 90"/>
                <a:gd name="T96" fmla="+- 0 6603 6536"/>
                <a:gd name="T97" fmla="*/ T96 w 83"/>
                <a:gd name="T98" fmla="+- 0 10891 10876"/>
                <a:gd name="T99" fmla="*/ 10891 h 90"/>
                <a:gd name="T100" fmla="+- 0 6605 6536"/>
                <a:gd name="T101" fmla="*/ T100 w 83"/>
                <a:gd name="T102" fmla="+- 0 10904 10876"/>
                <a:gd name="T103" fmla="*/ 10904 h 90"/>
                <a:gd name="T104" fmla="+- 0 6605 6536"/>
                <a:gd name="T105" fmla="*/ T104 w 83"/>
                <a:gd name="T106" fmla="+- 0 10920 10876"/>
                <a:gd name="T107" fmla="*/ 10920 h 90"/>
                <a:gd name="T108" fmla="+- 0 6591 6536"/>
                <a:gd name="T109" fmla="*/ T108 w 83"/>
                <a:gd name="T110" fmla="+- 0 10920 10876"/>
                <a:gd name="T111" fmla="*/ 10920 h 90"/>
                <a:gd name="T112" fmla="+- 0 6577 6536"/>
                <a:gd name="T113" fmla="*/ T112 w 83"/>
                <a:gd name="T114" fmla="+- 0 10920 10876"/>
                <a:gd name="T115" fmla="*/ 10920 h 90"/>
                <a:gd name="T116" fmla="+- 0 6563 6536"/>
                <a:gd name="T117" fmla="*/ T116 w 83"/>
                <a:gd name="T118" fmla="+- 0 10922 10876"/>
                <a:gd name="T119" fmla="*/ 10922 h 90"/>
                <a:gd name="T120" fmla="+- 0 6554 6536"/>
                <a:gd name="T121" fmla="*/ T120 w 83"/>
                <a:gd name="T122" fmla="+- 0 10927 10876"/>
                <a:gd name="T123" fmla="*/ 10927 h 90"/>
                <a:gd name="T124" fmla="+- 0 6550 6536"/>
                <a:gd name="T125" fmla="*/ T124 w 83"/>
                <a:gd name="T126" fmla="+- 0 10938 10876"/>
                <a:gd name="T127" fmla="*/ 10938 h 90"/>
                <a:gd name="T128" fmla="+- 0 6550 6536"/>
                <a:gd name="T129" fmla="*/ T128 w 83"/>
                <a:gd name="T130" fmla="+- 0 10947 10876"/>
                <a:gd name="T131" fmla="*/ 10947 h 90"/>
                <a:gd name="T132" fmla="+- 0 6556 6536"/>
                <a:gd name="T133" fmla="*/ T132 w 83"/>
                <a:gd name="T134" fmla="+- 0 10953 10876"/>
                <a:gd name="T135" fmla="*/ 10953 h 90"/>
                <a:gd name="T136" fmla="+- 0 6586 6536"/>
                <a:gd name="T137" fmla="*/ T136 w 83"/>
                <a:gd name="T138" fmla="+- 0 10953 10876"/>
                <a:gd name="T139" fmla="*/ 10953 h 90"/>
                <a:gd name="T140" fmla="+- 0 6585 6536"/>
                <a:gd name="T141" fmla="*/ T140 w 83"/>
                <a:gd name="T142" fmla="+- 0 10955 10876"/>
                <a:gd name="T143" fmla="*/ 10955 h 90"/>
                <a:gd name="T144" fmla="+- 0 6578 6536"/>
                <a:gd name="T145" fmla="*/ T144 w 83"/>
                <a:gd name="T146" fmla="+- 0 10964 10876"/>
                <a:gd name="T147" fmla="*/ 10964 h 90"/>
                <a:gd name="T148" fmla="+- 0 6586 6536"/>
                <a:gd name="T149" fmla="*/ T148 w 83"/>
                <a:gd name="T150" fmla="+- 0 10953 10876"/>
                <a:gd name="T151" fmla="*/ 10953 h 90"/>
                <a:gd name="T152" fmla="+- 0 6564 6536"/>
                <a:gd name="T153" fmla="*/ T152 w 83"/>
                <a:gd name="T154" fmla="+- 0 10953 10876"/>
                <a:gd name="T155" fmla="*/ 10953 h 90"/>
                <a:gd name="T156" fmla="+- 0 6576 6536"/>
                <a:gd name="T157" fmla="*/ T156 w 83"/>
                <a:gd name="T158" fmla="+- 0 10950 10876"/>
                <a:gd name="T159" fmla="*/ 10950 h 90"/>
                <a:gd name="T160" fmla="+- 0 6585 6536"/>
                <a:gd name="T161" fmla="*/ T160 w 83"/>
                <a:gd name="T162" fmla="+- 0 10943 10876"/>
                <a:gd name="T163" fmla="*/ 10943 h 90"/>
                <a:gd name="T164" fmla="+- 0 6590 6536"/>
                <a:gd name="T165" fmla="*/ T164 w 83"/>
                <a:gd name="T166" fmla="+- 0 10933 10876"/>
                <a:gd name="T167" fmla="*/ 10933 h 90"/>
                <a:gd name="T168" fmla="+- 0 6591 6536"/>
                <a:gd name="T169" fmla="*/ T168 w 83"/>
                <a:gd name="T170" fmla="+- 0 10920 10876"/>
                <a:gd name="T171" fmla="*/ 10920 h 90"/>
                <a:gd name="T172" fmla="+- 0 6605 6536"/>
                <a:gd name="T173" fmla="*/ T172 w 83"/>
                <a:gd name="T174" fmla="+- 0 10920 10876"/>
                <a:gd name="T175" fmla="*/ 10920 h 90"/>
                <a:gd name="T176" fmla="+- 0 6605 6536"/>
                <a:gd name="T177" fmla="*/ T176 w 83"/>
                <a:gd name="T178" fmla="+- 0 10943 10876"/>
                <a:gd name="T179" fmla="*/ 10943 h 90"/>
                <a:gd name="T180" fmla="+- 0 6605 6536"/>
                <a:gd name="T181" fmla="*/ T180 w 83"/>
                <a:gd name="T182" fmla="+- 0 10946 10876"/>
                <a:gd name="T183" fmla="*/ 10946 h 90"/>
                <a:gd name="T184" fmla="+- 0 6592 6536"/>
                <a:gd name="T185" fmla="*/ T184 w 83"/>
                <a:gd name="T186" fmla="+- 0 10946 10876"/>
                <a:gd name="T187" fmla="*/ 10946 h 90"/>
                <a:gd name="T188" fmla="+- 0 6586 6536"/>
                <a:gd name="T189" fmla="*/ T188 w 83"/>
                <a:gd name="T190" fmla="+- 0 10953 10876"/>
                <a:gd name="T191" fmla="*/ 10953 h 90"/>
                <a:gd name="T192" fmla="+- 0 6604 6536"/>
                <a:gd name="T193" fmla="*/ T192 w 83"/>
                <a:gd name="T194" fmla="+- 0 10965 10876"/>
                <a:gd name="T195" fmla="*/ 10965 h 90"/>
                <a:gd name="T196" fmla="+- 0 6591 6536"/>
                <a:gd name="T197" fmla="*/ T196 w 83"/>
                <a:gd name="T198" fmla="+- 0 10960 10876"/>
                <a:gd name="T199" fmla="*/ 10960 h 90"/>
                <a:gd name="T200" fmla="+- 0 6592 6536"/>
                <a:gd name="T201" fmla="*/ T200 w 83"/>
                <a:gd name="T202" fmla="+- 0 10946 10876"/>
                <a:gd name="T203" fmla="*/ 10946 h 90"/>
                <a:gd name="T204" fmla="+- 0 6605 6536"/>
                <a:gd name="T205" fmla="*/ T204 w 83"/>
                <a:gd name="T206" fmla="+- 0 10946 10876"/>
                <a:gd name="T207" fmla="*/ 10946 h 90"/>
                <a:gd name="T208" fmla="+- 0 6605 6536"/>
                <a:gd name="T209" fmla="*/ T208 w 83"/>
                <a:gd name="T210" fmla="+- 0 10949 10876"/>
                <a:gd name="T211" fmla="*/ 10949 h 90"/>
                <a:gd name="T212" fmla="+- 0 6608 6536"/>
                <a:gd name="T213" fmla="*/ T212 w 83"/>
                <a:gd name="T214" fmla="+- 0 10955 10876"/>
                <a:gd name="T215" fmla="*/ 10955 h 90"/>
                <a:gd name="T216" fmla="+- 0 6618 6536"/>
                <a:gd name="T217" fmla="*/ T216 w 83"/>
                <a:gd name="T218" fmla="+- 0 10955 10876"/>
                <a:gd name="T219" fmla="*/ 10955 h 90"/>
                <a:gd name="T220" fmla="+- 0 6618 6536"/>
                <a:gd name="T221" fmla="*/ T220 w 83"/>
                <a:gd name="T222" fmla="+- 0 10961 10876"/>
                <a:gd name="T223" fmla="*/ 10961 h 90"/>
                <a:gd name="T224" fmla="+- 0 6604 6536"/>
                <a:gd name="T225" fmla="*/ T224 w 83"/>
                <a:gd name="T226" fmla="+- 0 10965 10876"/>
                <a:gd name="T227" fmla="*/ 10965 h 90"/>
                <a:gd name="T228" fmla="+- 0 6618 6536"/>
                <a:gd name="T229" fmla="*/ T228 w 83"/>
                <a:gd name="T230" fmla="+- 0 10955 10876"/>
                <a:gd name="T231" fmla="*/ 10955 h 90"/>
                <a:gd name="T232" fmla="+- 0 6608 6536"/>
                <a:gd name="T233" fmla="*/ T232 w 83"/>
                <a:gd name="T234" fmla="+- 0 10955 10876"/>
                <a:gd name="T235" fmla="*/ 10955 h 90"/>
                <a:gd name="T236" fmla="+- 0 6618 6536"/>
                <a:gd name="T237" fmla="*/ T236 w 83"/>
                <a:gd name="T238" fmla="+- 0 10952 10876"/>
                <a:gd name="T239" fmla="*/ 10952 h 90"/>
                <a:gd name="T240" fmla="+- 0 6618 6536"/>
                <a:gd name="T241" fmla="*/ T240 w 83"/>
                <a:gd name="T242" fmla="+- 0 10955 10876"/>
                <a:gd name="T243" fmla="*/ 10955 h 9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83" h="90">
                  <a:moveTo>
                    <a:pt x="18" y="24"/>
                  </a:moveTo>
                  <a:lnTo>
                    <a:pt x="4" y="23"/>
                  </a:lnTo>
                  <a:lnTo>
                    <a:pt x="7" y="12"/>
                  </a:lnTo>
                  <a:lnTo>
                    <a:pt x="14" y="5"/>
                  </a:lnTo>
                  <a:lnTo>
                    <a:pt x="24" y="1"/>
                  </a:lnTo>
                  <a:lnTo>
                    <a:pt x="37" y="0"/>
                  </a:lnTo>
                  <a:lnTo>
                    <a:pt x="51" y="1"/>
                  </a:lnTo>
                  <a:lnTo>
                    <a:pt x="61" y="6"/>
                  </a:lnTo>
                  <a:lnTo>
                    <a:pt x="64" y="10"/>
                  </a:lnTo>
                  <a:lnTo>
                    <a:pt x="37" y="10"/>
                  </a:lnTo>
                  <a:lnTo>
                    <a:pt x="26" y="11"/>
                  </a:lnTo>
                  <a:lnTo>
                    <a:pt x="19" y="13"/>
                  </a:lnTo>
                  <a:lnTo>
                    <a:pt x="18" y="24"/>
                  </a:lnTo>
                  <a:close/>
                  <a:moveTo>
                    <a:pt x="42" y="88"/>
                  </a:moveTo>
                  <a:lnTo>
                    <a:pt x="9" y="87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4" y="46"/>
                  </a:lnTo>
                  <a:lnTo>
                    <a:pt x="17" y="38"/>
                  </a:lnTo>
                  <a:lnTo>
                    <a:pt x="35" y="35"/>
                  </a:lnTo>
                  <a:lnTo>
                    <a:pt x="55" y="34"/>
                  </a:lnTo>
                  <a:lnTo>
                    <a:pt x="56" y="19"/>
                  </a:lnTo>
                  <a:lnTo>
                    <a:pt x="51" y="10"/>
                  </a:lnTo>
                  <a:lnTo>
                    <a:pt x="64" y="10"/>
                  </a:lnTo>
                  <a:lnTo>
                    <a:pt x="67" y="15"/>
                  </a:lnTo>
                  <a:lnTo>
                    <a:pt x="69" y="28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41" y="44"/>
                  </a:lnTo>
                  <a:lnTo>
                    <a:pt x="27" y="46"/>
                  </a:lnTo>
                  <a:lnTo>
                    <a:pt x="18" y="51"/>
                  </a:lnTo>
                  <a:lnTo>
                    <a:pt x="14" y="62"/>
                  </a:lnTo>
                  <a:lnTo>
                    <a:pt x="14" y="71"/>
                  </a:lnTo>
                  <a:lnTo>
                    <a:pt x="20" y="77"/>
                  </a:lnTo>
                  <a:lnTo>
                    <a:pt x="50" y="77"/>
                  </a:lnTo>
                  <a:lnTo>
                    <a:pt x="49" y="79"/>
                  </a:lnTo>
                  <a:lnTo>
                    <a:pt x="42" y="88"/>
                  </a:lnTo>
                  <a:close/>
                  <a:moveTo>
                    <a:pt x="50" y="77"/>
                  </a:moveTo>
                  <a:lnTo>
                    <a:pt x="28" y="77"/>
                  </a:lnTo>
                  <a:lnTo>
                    <a:pt x="40" y="74"/>
                  </a:lnTo>
                  <a:lnTo>
                    <a:pt x="49" y="67"/>
                  </a:lnTo>
                  <a:lnTo>
                    <a:pt x="54" y="57"/>
                  </a:lnTo>
                  <a:lnTo>
                    <a:pt x="55" y="44"/>
                  </a:lnTo>
                  <a:lnTo>
                    <a:pt x="69" y="44"/>
                  </a:lnTo>
                  <a:lnTo>
                    <a:pt x="69" y="67"/>
                  </a:lnTo>
                  <a:lnTo>
                    <a:pt x="69" y="70"/>
                  </a:lnTo>
                  <a:lnTo>
                    <a:pt x="56" y="70"/>
                  </a:lnTo>
                  <a:lnTo>
                    <a:pt x="50" y="77"/>
                  </a:lnTo>
                  <a:close/>
                  <a:moveTo>
                    <a:pt x="68" y="89"/>
                  </a:moveTo>
                  <a:lnTo>
                    <a:pt x="55" y="84"/>
                  </a:lnTo>
                  <a:lnTo>
                    <a:pt x="56" y="70"/>
                  </a:lnTo>
                  <a:lnTo>
                    <a:pt x="69" y="70"/>
                  </a:lnTo>
                  <a:lnTo>
                    <a:pt x="69" y="73"/>
                  </a:lnTo>
                  <a:lnTo>
                    <a:pt x="72" y="79"/>
                  </a:lnTo>
                  <a:lnTo>
                    <a:pt x="82" y="79"/>
                  </a:lnTo>
                  <a:lnTo>
                    <a:pt x="82" y="85"/>
                  </a:lnTo>
                  <a:lnTo>
                    <a:pt x="68" y="89"/>
                  </a:lnTo>
                  <a:close/>
                  <a:moveTo>
                    <a:pt x="82" y="79"/>
                  </a:moveTo>
                  <a:lnTo>
                    <a:pt x="72" y="79"/>
                  </a:lnTo>
                  <a:lnTo>
                    <a:pt x="82" y="76"/>
                  </a:lnTo>
                  <a:lnTo>
                    <a:pt x="8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9F5B812-2137-F5BC-291B-58B2C3926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" y="10845"/>
              <a:ext cx="352" cy="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1BE4804-BB7F-E040-9C04-1EF5F3EA3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16920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18000 16920"/>
                <a:gd name="T3" fmla="*/ 18000 h 1080"/>
                <a:gd name="T4" fmla="+- 0 6396 5760"/>
                <a:gd name="T5" fmla="*/ T4 w 1440"/>
                <a:gd name="T6" fmla="+- 0 17996 16920"/>
                <a:gd name="T7" fmla="*/ 17996 h 1080"/>
                <a:gd name="T8" fmla="+- 0 6315 5760"/>
                <a:gd name="T9" fmla="*/ T8 w 1440"/>
                <a:gd name="T10" fmla="+- 0 17986 16920"/>
                <a:gd name="T11" fmla="*/ 17986 h 1080"/>
                <a:gd name="T12" fmla="+- 0 6237 5760"/>
                <a:gd name="T13" fmla="*/ T12 w 1440"/>
                <a:gd name="T14" fmla="+- 0 17968 16920"/>
                <a:gd name="T15" fmla="*/ 17968 h 1080"/>
                <a:gd name="T16" fmla="+- 0 6163 5760"/>
                <a:gd name="T17" fmla="*/ T16 w 1440"/>
                <a:gd name="T18" fmla="+- 0 17945 16920"/>
                <a:gd name="T19" fmla="*/ 17945 h 1080"/>
                <a:gd name="T20" fmla="+- 0 6094 5760"/>
                <a:gd name="T21" fmla="*/ T20 w 1440"/>
                <a:gd name="T22" fmla="+- 0 17916 16920"/>
                <a:gd name="T23" fmla="*/ 17916 h 1080"/>
                <a:gd name="T24" fmla="+- 0 6030 5760"/>
                <a:gd name="T25" fmla="*/ T24 w 1440"/>
                <a:gd name="T26" fmla="+- 0 17881 16920"/>
                <a:gd name="T27" fmla="*/ 17881 h 1080"/>
                <a:gd name="T28" fmla="+- 0 5971 5760"/>
                <a:gd name="T29" fmla="*/ T28 w 1440"/>
                <a:gd name="T30" fmla="+- 0 17842 16920"/>
                <a:gd name="T31" fmla="*/ 17842 h 1080"/>
                <a:gd name="T32" fmla="+- 0 5918 5760"/>
                <a:gd name="T33" fmla="*/ T32 w 1440"/>
                <a:gd name="T34" fmla="+- 0 17798 16920"/>
                <a:gd name="T35" fmla="*/ 17798 h 1080"/>
                <a:gd name="T36" fmla="+- 0 5872 5760"/>
                <a:gd name="T37" fmla="*/ T36 w 1440"/>
                <a:gd name="T38" fmla="+- 0 17749 16920"/>
                <a:gd name="T39" fmla="*/ 17749 h 1080"/>
                <a:gd name="T40" fmla="+- 0 5833 5760"/>
                <a:gd name="T41" fmla="*/ T40 w 1440"/>
                <a:gd name="T42" fmla="+- 0 17697 16920"/>
                <a:gd name="T43" fmla="*/ 17697 h 1080"/>
                <a:gd name="T44" fmla="+- 0 5802 5760"/>
                <a:gd name="T45" fmla="*/ T44 w 1440"/>
                <a:gd name="T46" fmla="+- 0 17642 16920"/>
                <a:gd name="T47" fmla="*/ 17642 h 1080"/>
                <a:gd name="T48" fmla="+- 0 5779 5760"/>
                <a:gd name="T49" fmla="*/ T48 w 1440"/>
                <a:gd name="T50" fmla="+- 0 17584 16920"/>
                <a:gd name="T51" fmla="*/ 17584 h 1080"/>
                <a:gd name="T52" fmla="+- 0 5765 5760"/>
                <a:gd name="T53" fmla="*/ T52 w 1440"/>
                <a:gd name="T54" fmla="+- 0 17523 16920"/>
                <a:gd name="T55" fmla="*/ 17523 h 1080"/>
                <a:gd name="T56" fmla="+- 0 5760 5760"/>
                <a:gd name="T57" fmla="*/ T56 w 1440"/>
                <a:gd name="T58" fmla="+- 0 17460 16920"/>
                <a:gd name="T59" fmla="*/ 17460 h 1080"/>
                <a:gd name="T60" fmla="+- 0 5765 5760"/>
                <a:gd name="T61" fmla="*/ T60 w 1440"/>
                <a:gd name="T62" fmla="+- 0 17397 16920"/>
                <a:gd name="T63" fmla="*/ 17397 h 1080"/>
                <a:gd name="T64" fmla="+- 0 5779 5760"/>
                <a:gd name="T65" fmla="*/ T64 w 1440"/>
                <a:gd name="T66" fmla="+- 0 17336 16920"/>
                <a:gd name="T67" fmla="*/ 17336 h 1080"/>
                <a:gd name="T68" fmla="+- 0 5802 5760"/>
                <a:gd name="T69" fmla="*/ T68 w 1440"/>
                <a:gd name="T70" fmla="+- 0 17278 16920"/>
                <a:gd name="T71" fmla="*/ 17278 h 1080"/>
                <a:gd name="T72" fmla="+- 0 5833 5760"/>
                <a:gd name="T73" fmla="*/ T72 w 1440"/>
                <a:gd name="T74" fmla="+- 0 17223 16920"/>
                <a:gd name="T75" fmla="*/ 17223 h 1080"/>
                <a:gd name="T76" fmla="+- 0 5872 5760"/>
                <a:gd name="T77" fmla="*/ T76 w 1440"/>
                <a:gd name="T78" fmla="+- 0 17171 16920"/>
                <a:gd name="T79" fmla="*/ 17171 h 1080"/>
                <a:gd name="T80" fmla="+- 0 5918 5760"/>
                <a:gd name="T81" fmla="*/ T80 w 1440"/>
                <a:gd name="T82" fmla="+- 0 17122 16920"/>
                <a:gd name="T83" fmla="*/ 17122 h 1080"/>
                <a:gd name="T84" fmla="+- 0 5971 5760"/>
                <a:gd name="T85" fmla="*/ T84 w 1440"/>
                <a:gd name="T86" fmla="+- 0 17078 16920"/>
                <a:gd name="T87" fmla="*/ 17078 h 1080"/>
                <a:gd name="T88" fmla="+- 0 6030 5760"/>
                <a:gd name="T89" fmla="*/ T88 w 1440"/>
                <a:gd name="T90" fmla="+- 0 17039 16920"/>
                <a:gd name="T91" fmla="*/ 17039 h 1080"/>
                <a:gd name="T92" fmla="+- 0 6094 5760"/>
                <a:gd name="T93" fmla="*/ T92 w 1440"/>
                <a:gd name="T94" fmla="+- 0 17004 16920"/>
                <a:gd name="T95" fmla="*/ 17004 h 1080"/>
                <a:gd name="T96" fmla="+- 0 6163 5760"/>
                <a:gd name="T97" fmla="*/ T96 w 1440"/>
                <a:gd name="T98" fmla="+- 0 16975 16920"/>
                <a:gd name="T99" fmla="*/ 16975 h 1080"/>
                <a:gd name="T100" fmla="+- 0 6237 5760"/>
                <a:gd name="T101" fmla="*/ T100 w 1440"/>
                <a:gd name="T102" fmla="+- 0 16952 16920"/>
                <a:gd name="T103" fmla="*/ 16952 h 1080"/>
                <a:gd name="T104" fmla="+- 0 6315 5760"/>
                <a:gd name="T105" fmla="*/ T104 w 1440"/>
                <a:gd name="T106" fmla="+- 0 16934 16920"/>
                <a:gd name="T107" fmla="*/ 16934 h 1080"/>
                <a:gd name="T108" fmla="+- 0 6396 5760"/>
                <a:gd name="T109" fmla="*/ T108 w 1440"/>
                <a:gd name="T110" fmla="+- 0 16924 16920"/>
                <a:gd name="T111" fmla="*/ 16924 h 1080"/>
                <a:gd name="T112" fmla="+- 0 6480 5760"/>
                <a:gd name="T113" fmla="*/ T112 w 1440"/>
                <a:gd name="T114" fmla="+- 0 16920 16920"/>
                <a:gd name="T115" fmla="*/ 16920 h 1080"/>
                <a:gd name="T116" fmla="+- 0 6564 5760"/>
                <a:gd name="T117" fmla="*/ T116 w 1440"/>
                <a:gd name="T118" fmla="+- 0 16924 16920"/>
                <a:gd name="T119" fmla="*/ 16924 h 1080"/>
                <a:gd name="T120" fmla="+- 0 6645 5760"/>
                <a:gd name="T121" fmla="*/ T120 w 1440"/>
                <a:gd name="T122" fmla="+- 0 16934 16920"/>
                <a:gd name="T123" fmla="*/ 16934 h 1080"/>
                <a:gd name="T124" fmla="+- 0 6723 5760"/>
                <a:gd name="T125" fmla="*/ T124 w 1440"/>
                <a:gd name="T126" fmla="+- 0 16952 16920"/>
                <a:gd name="T127" fmla="*/ 16952 h 1080"/>
                <a:gd name="T128" fmla="+- 0 6797 5760"/>
                <a:gd name="T129" fmla="*/ T128 w 1440"/>
                <a:gd name="T130" fmla="+- 0 16975 16920"/>
                <a:gd name="T131" fmla="*/ 16975 h 1080"/>
                <a:gd name="T132" fmla="+- 0 6866 5760"/>
                <a:gd name="T133" fmla="*/ T132 w 1440"/>
                <a:gd name="T134" fmla="+- 0 17004 16920"/>
                <a:gd name="T135" fmla="*/ 17004 h 1080"/>
                <a:gd name="T136" fmla="+- 0 6930 5760"/>
                <a:gd name="T137" fmla="*/ T136 w 1440"/>
                <a:gd name="T138" fmla="+- 0 17039 16920"/>
                <a:gd name="T139" fmla="*/ 17039 h 1080"/>
                <a:gd name="T140" fmla="+- 0 6989 5760"/>
                <a:gd name="T141" fmla="*/ T140 w 1440"/>
                <a:gd name="T142" fmla="+- 0 17078 16920"/>
                <a:gd name="T143" fmla="*/ 17078 h 1080"/>
                <a:gd name="T144" fmla="+- 0 7042 5760"/>
                <a:gd name="T145" fmla="*/ T144 w 1440"/>
                <a:gd name="T146" fmla="+- 0 17122 16920"/>
                <a:gd name="T147" fmla="*/ 17122 h 1080"/>
                <a:gd name="T148" fmla="+- 0 7088 5760"/>
                <a:gd name="T149" fmla="*/ T148 w 1440"/>
                <a:gd name="T150" fmla="+- 0 17171 16920"/>
                <a:gd name="T151" fmla="*/ 17171 h 1080"/>
                <a:gd name="T152" fmla="+- 0 7127 5760"/>
                <a:gd name="T153" fmla="*/ T152 w 1440"/>
                <a:gd name="T154" fmla="+- 0 17223 16920"/>
                <a:gd name="T155" fmla="*/ 17223 h 1080"/>
                <a:gd name="T156" fmla="+- 0 7158 5760"/>
                <a:gd name="T157" fmla="*/ T156 w 1440"/>
                <a:gd name="T158" fmla="+- 0 17278 16920"/>
                <a:gd name="T159" fmla="*/ 17278 h 1080"/>
                <a:gd name="T160" fmla="+- 0 7181 5760"/>
                <a:gd name="T161" fmla="*/ T160 w 1440"/>
                <a:gd name="T162" fmla="+- 0 17336 16920"/>
                <a:gd name="T163" fmla="*/ 17336 h 1080"/>
                <a:gd name="T164" fmla="+- 0 7195 5760"/>
                <a:gd name="T165" fmla="*/ T164 w 1440"/>
                <a:gd name="T166" fmla="+- 0 17397 16920"/>
                <a:gd name="T167" fmla="*/ 17397 h 1080"/>
                <a:gd name="T168" fmla="+- 0 7200 5760"/>
                <a:gd name="T169" fmla="*/ T168 w 1440"/>
                <a:gd name="T170" fmla="+- 0 17460 16920"/>
                <a:gd name="T171" fmla="*/ 17460 h 1080"/>
                <a:gd name="T172" fmla="+- 0 7195 5760"/>
                <a:gd name="T173" fmla="*/ T172 w 1440"/>
                <a:gd name="T174" fmla="+- 0 17523 16920"/>
                <a:gd name="T175" fmla="*/ 17523 h 1080"/>
                <a:gd name="T176" fmla="+- 0 7181 5760"/>
                <a:gd name="T177" fmla="*/ T176 w 1440"/>
                <a:gd name="T178" fmla="+- 0 17584 16920"/>
                <a:gd name="T179" fmla="*/ 17584 h 1080"/>
                <a:gd name="T180" fmla="+- 0 7158 5760"/>
                <a:gd name="T181" fmla="*/ T180 w 1440"/>
                <a:gd name="T182" fmla="+- 0 17642 16920"/>
                <a:gd name="T183" fmla="*/ 17642 h 1080"/>
                <a:gd name="T184" fmla="+- 0 7127 5760"/>
                <a:gd name="T185" fmla="*/ T184 w 1440"/>
                <a:gd name="T186" fmla="+- 0 17697 16920"/>
                <a:gd name="T187" fmla="*/ 17697 h 1080"/>
                <a:gd name="T188" fmla="+- 0 7088 5760"/>
                <a:gd name="T189" fmla="*/ T188 w 1440"/>
                <a:gd name="T190" fmla="+- 0 17749 16920"/>
                <a:gd name="T191" fmla="*/ 17749 h 1080"/>
                <a:gd name="T192" fmla="+- 0 7042 5760"/>
                <a:gd name="T193" fmla="*/ T192 w 1440"/>
                <a:gd name="T194" fmla="+- 0 17798 16920"/>
                <a:gd name="T195" fmla="*/ 17798 h 1080"/>
                <a:gd name="T196" fmla="+- 0 6989 5760"/>
                <a:gd name="T197" fmla="*/ T196 w 1440"/>
                <a:gd name="T198" fmla="+- 0 17842 16920"/>
                <a:gd name="T199" fmla="*/ 17842 h 1080"/>
                <a:gd name="T200" fmla="+- 0 6930 5760"/>
                <a:gd name="T201" fmla="*/ T200 w 1440"/>
                <a:gd name="T202" fmla="+- 0 17881 16920"/>
                <a:gd name="T203" fmla="*/ 17881 h 1080"/>
                <a:gd name="T204" fmla="+- 0 6866 5760"/>
                <a:gd name="T205" fmla="*/ T204 w 1440"/>
                <a:gd name="T206" fmla="+- 0 17916 16920"/>
                <a:gd name="T207" fmla="*/ 17916 h 1080"/>
                <a:gd name="T208" fmla="+- 0 6797 5760"/>
                <a:gd name="T209" fmla="*/ T208 w 1440"/>
                <a:gd name="T210" fmla="+- 0 17945 16920"/>
                <a:gd name="T211" fmla="*/ 17945 h 1080"/>
                <a:gd name="T212" fmla="+- 0 6723 5760"/>
                <a:gd name="T213" fmla="*/ T212 w 1440"/>
                <a:gd name="T214" fmla="+- 0 17968 16920"/>
                <a:gd name="T215" fmla="*/ 17968 h 1080"/>
                <a:gd name="T216" fmla="+- 0 6645 5760"/>
                <a:gd name="T217" fmla="*/ T216 w 1440"/>
                <a:gd name="T218" fmla="+- 0 17986 16920"/>
                <a:gd name="T219" fmla="*/ 17986 h 1080"/>
                <a:gd name="T220" fmla="+- 0 6564 5760"/>
                <a:gd name="T221" fmla="*/ T220 w 1440"/>
                <a:gd name="T222" fmla="+- 0 17996 16920"/>
                <a:gd name="T223" fmla="*/ 17996 h 1080"/>
                <a:gd name="T224" fmla="+- 0 6480 5760"/>
                <a:gd name="T225" fmla="*/ T224 w 1440"/>
                <a:gd name="T226" fmla="+- 0 18000 16920"/>
                <a:gd name="T227" fmla="*/ 18000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98DF07-1A23-576C-732B-1513CE690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" y="17374"/>
              <a:ext cx="652" cy="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19AF61A-14ED-2845-5C89-2C8E2DDC7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" y="17383"/>
              <a:ext cx="405" cy="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7CD244A-91AC-5AF6-03A8-FC29BC83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" y="9756"/>
              <a:ext cx="1440" cy="1080"/>
            </a:xfrm>
            <a:custGeom>
              <a:avLst/>
              <a:gdLst>
                <a:gd name="T0" fmla="+- 0 8820 8100"/>
                <a:gd name="T1" fmla="*/ T0 w 1440"/>
                <a:gd name="T2" fmla="+- 0 10836 9756"/>
                <a:gd name="T3" fmla="*/ 10836 h 1080"/>
                <a:gd name="T4" fmla="+- 0 8736 8100"/>
                <a:gd name="T5" fmla="*/ T4 w 1440"/>
                <a:gd name="T6" fmla="+- 0 10832 9756"/>
                <a:gd name="T7" fmla="*/ 10832 h 1080"/>
                <a:gd name="T8" fmla="+- 0 8655 8100"/>
                <a:gd name="T9" fmla="*/ T8 w 1440"/>
                <a:gd name="T10" fmla="+- 0 10822 9756"/>
                <a:gd name="T11" fmla="*/ 10822 h 1080"/>
                <a:gd name="T12" fmla="+- 0 8577 8100"/>
                <a:gd name="T13" fmla="*/ T12 w 1440"/>
                <a:gd name="T14" fmla="+- 0 10804 9756"/>
                <a:gd name="T15" fmla="*/ 10804 h 1080"/>
                <a:gd name="T16" fmla="+- 0 8503 8100"/>
                <a:gd name="T17" fmla="*/ T16 w 1440"/>
                <a:gd name="T18" fmla="+- 0 10781 9756"/>
                <a:gd name="T19" fmla="*/ 10781 h 1080"/>
                <a:gd name="T20" fmla="+- 0 8434 8100"/>
                <a:gd name="T21" fmla="*/ T20 w 1440"/>
                <a:gd name="T22" fmla="+- 0 10752 9756"/>
                <a:gd name="T23" fmla="*/ 10752 h 1080"/>
                <a:gd name="T24" fmla="+- 0 8370 8100"/>
                <a:gd name="T25" fmla="*/ T24 w 1440"/>
                <a:gd name="T26" fmla="+- 0 10717 9756"/>
                <a:gd name="T27" fmla="*/ 10717 h 1080"/>
                <a:gd name="T28" fmla="+- 0 8311 8100"/>
                <a:gd name="T29" fmla="*/ T28 w 1440"/>
                <a:gd name="T30" fmla="+- 0 10678 9756"/>
                <a:gd name="T31" fmla="*/ 10678 h 1080"/>
                <a:gd name="T32" fmla="+- 0 8258 8100"/>
                <a:gd name="T33" fmla="*/ T32 w 1440"/>
                <a:gd name="T34" fmla="+- 0 10634 9756"/>
                <a:gd name="T35" fmla="*/ 10634 h 1080"/>
                <a:gd name="T36" fmla="+- 0 8212 8100"/>
                <a:gd name="T37" fmla="*/ T36 w 1440"/>
                <a:gd name="T38" fmla="+- 0 10585 9756"/>
                <a:gd name="T39" fmla="*/ 10585 h 1080"/>
                <a:gd name="T40" fmla="+- 0 8173 8100"/>
                <a:gd name="T41" fmla="*/ T40 w 1440"/>
                <a:gd name="T42" fmla="+- 0 10533 9756"/>
                <a:gd name="T43" fmla="*/ 10533 h 1080"/>
                <a:gd name="T44" fmla="+- 0 8142 8100"/>
                <a:gd name="T45" fmla="*/ T44 w 1440"/>
                <a:gd name="T46" fmla="+- 0 10478 9756"/>
                <a:gd name="T47" fmla="*/ 10478 h 1080"/>
                <a:gd name="T48" fmla="+- 0 8119 8100"/>
                <a:gd name="T49" fmla="*/ T48 w 1440"/>
                <a:gd name="T50" fmla="+- 0 10420 9756"/>
                <a:gd name="T51" fmla="*/ 10420 h 1080"/>
                <a:gd name="T52" fmla="+- 0 8105 8100"/>
                <a:gd name="T53" fmla="*/ T52 w 1440"/>
                <a:gd name="T54" fmla="+- 0 10359 9756"/>
                <a:gd name="T55" fmla="*/ 10359 h 1080"/>
                <a:gd name="T56" fmla="+- 0 8100 8100"/>
                <a:gd name="T57" fmla="*/ T56 w 1440"/>
                <a:gd name="T58" fmla="+- 0 10296 9756"/>
                <a:gd name="T59" fmla="*/ 10296 h 1080"/>
                <a:gd name="T60" fmla="+- 0 8105 8100"/>
                <a:gd name="T61" fmla="*/ T60 w 1440"/>
                <a:gd name="T62" fmla="+- 0 10233 9756"/>
                <a:gd name="T63" fmla="*/ 10233 h 1080"/>
                <a:gd name="T64" fmla="+- 0 8119 8100"/>
                <a:gd name="T65" fmla="*/ T64 w 1440"/>
                <a:gd name="T66" fmla="+- 0 10172 9756"/>
                <a:gd name="T67" fmla="*/ 10172 h 1080"/>
                <a:gd name="T68" fmla="+- 0 8142 8100"/>
                <a:gd name="T69" fmla="*/ T68 w 1440"/>
                <a:gd name="T70" fmla="+- 0 10114 9756"/>
                <a:gd name="T71" fmla="*/ 10114 h 1080"/>
                <a:gd name="T72" fmla="+- 0 8173 8100"/>
                <a:gd name="T73" fmla="*/ T72 w 1440"/>
                <a:gd name="T74" fmla="+- 0 10059 9756"/>
                <a:gd name="T75" fmla="*/ 10059 h 1080"/>
                <a:gd name="T76" fmla="+- 0 8212 8100"/>
                <a:gd name="T77" fmla="*/ T76 w 1440"/>
                <a:gd name="T78" fmla="+- 0 10007 9756"/>
                <a:gd name="T79" fmla="*/ 10007 h 1080"/>
                <a:gd name="T80" fmla="+- 0 8258 8100"/>
                <a:gd name="T81" fmla="*/ T80 w 1440"/>
                <a:gd name="T82" fmla="+- 0 9958 9756"/>
                <a:gd name="T83" fmla="*/ 9958 h 1080"/>
                <a:gd name="T84" fmla="+- 0 8311 8100"/>
                <a:gd name="T85" fmla="*/ T84 w 1440"/>
                <a:gd name="T86" fmla="+- 0 9914 9756"/>
                <a:gd name="T87" fmla="*/ 9914 h 1080"/>
                <a:gd name="T88" fmla="+- 0 8370 8100"/>
                <a:gd name="T89" fmla="*/ T88 w 1440"/>
                <a:gd name="T90" fmla="+- 0 9875 9756"/>
                <a:gd name="T91" fmla="*/ 9875 h 1080"/>
                <a:gd name="T92" fmla="+- 0 8434 8100"/>
                <a:gd name="T93" fmla="*/ T92 w 1440"/>
                <a:gd name="T94" fmla="+- 0 9840 9756"/>
                <a:gd name="T95" fmla="*/ 9840 h 1080"/>
                <a:gd name="T96" fmla="+- 0 8503 8100"/>
                <a:gd name="T97" fmla="*/ T96 w 1440"/>
                <a:gd name="T98" fmla="+- 0 9811 9756"/>
                <a:gd name="T99" fmla="*/ 9811 h 1080"/>
                <a:gd name="T100" fmla="+- 0 8577 8100"/>
                <a:gd name="T101" fmla="*/ T100 w 1440"/>
                <a:gd name="T102" fmla="+- 0 9788 9756"/>
                <a:gd name="T103" fmla="*/ 9788 h 1080"/>
                <a:gd name="T104" fmla="+- 0 8655 8100"/>
                <a:gd name="T105" fmla="*/ T104 w 1440"/>
                <a:gd name="T106" fmla="+- 0 9770 9756"/>
                <a:gd name="T107" fmla="*/ 9770 h 1080"/>
                <a:gd name="T108" fmla="+- 0 8736 8100"/>
                <a:gd name="T109" fmla="*/ T108 w 1440"/>
                <a:gd name="T110" fmla="+- 0 9760 9756"/>
                <a:gd name="T111" fmla="*/ 9760 h 1080"/>
                <a:gd name="T112" fmla="+- 0 8820 8100"/>
                <a:gd name="T113" fmla="*/ T112 w 1440"/>
                <a:gd name="T114" fmla="+- 0 9756 9756"/>
                <a:gd name="T115" fmla="*/ 9756 h 1080"/>
                <a:gd name="T116" fmla="+- 0 8904 8100"/>
                <a:gd name="T117" fmla="*/ T116 w 1440"/>
                <a:gd name="T118" fmla="+- 0 9760 9756"/>
                <a:gd name="T119" fmla="*/ 9760 h 1080"/>
                <a:gd name="T120" fmla="+- 0 8985 8100"/>
                <a:gd name="T121" fmla="*/ T120 w 1440"/>
                <a:gd name="T122" fmla="+- 0 9770 9756"/>
                <a:gd name="T123" fmla="*/ 9770 h 1080"/>
                <a:gd name="T124" fmla="+- 0 9063 8100"/>
                <a:gd name="T125" fmla="*/ T124 w 1440"/>
                <a:gd name="T126" fmla="+- 0 9788 9756"/>
                <a:gd name="T127" fmla="*/ 9788 h 1080"/>
                <a:gd name="T128" fmla="+- 0 9137 8100"/>
                <a:gd name="T129" fmla="*/ T128 w 1440"/>
                <a:gd name="T130" fmla="+- 0 9811 9756"/>
                <a:gd name="T131" fmla="*/ 9811 h 1080"/>
                <a:gd name="T132" fmla="+- 0 9206 8100"/>
                <a:gd name="T133" fmla="*/ T132 w 1440"/>
                <a:gd name="T134" fmla="+- 0 9840 9756"/>
                <a:gd name="T135" fmla="*/ 9840 h 1080"/>
                <a:gd name="T136" fmla="+- 0 9270 8100"/>
                <a:gd name="T137" fmla="*/ T136 w 1440"/>
                <a:gd name="T138" fmla="+- 0 9875 9756"/>
                <a:gd name="T139" fmla="*/ 9875 h 1080"/>
                <a:gd name="T140" fmla="+- 0 9329 8100"/>
                <a:gd name="T141" fmla="*/ T140 w 1440"/>
                <a:gd name="T142" fmla="+- 0 9914 9756"/>
                <a:gd name="T143" fmla="*/ 9914 h 1080"/>
                <a:gd name="T144" fmla="+- 0 9382 8100"/>
                <a:gd name="T145" fmla="*/ T144 w 1440"/>
                <a:gd name="T146" fmla="+- 0 9958 9756"/>
                <a:gd name="T147" fmla="*/ 9958 h 1080"/>
                <a:gd name="T148" fmla="+- 0 9428 8100"/>
                <a:gd name="T149" fmla="*/ T148 w 1440"/>
                <a:gd name="T150" fmla="+- 0 10007 9756"/>
                <a:gd name="T151" fmla="*/ 10007 h 1080"/>
                <a:gd name="T152" fmla="+- 0 9467 8100"/>
                <a:gd name="T153" fmla="*/ T152 w 1440"/>
                <a:gd name="T154" fmla="+- 0 10059 9756"/>
                <a:gd name="T155" fmla="*/ 10059 h 1080"/>
                <a:gd name="T156" fmla="+- 0 9498 8100"/>
                <a:gd name="T157" fmla="*/ T156 w 1440"/>
                <a:gd name="T158" fmla="+- 0 10114 9756"/>
                <a:gd name="T159" fmla="*/ 10114 h 1080"/>
                <a:gd name="T160" fmla="+- 0 9521 8100"/>
                <a:gd name="T161" fmla="*/ T160 w 1440"/>
                <a:gd name="T162" fmla="+- 0 10172 9756"/>
                <a:gd name="T163" fmla="*/ 10172 h 1080"/>
                <a:gd name="T164" fmla="+- 0 9535 8100"/>
                <a:gd name="T165" fmla="*/ T164 w 1440"/>
                <a:gd name="T166" fmla="+- 0 10233 9756"/>
                <a:gd name="T167" fmla="*/ 10233 h 1080"/>
                <a:gd name="T168" fmla="+- 0 9540 8100"/>
                <a:gd name="T169" fmla="*/ T168 w 1440"/>
                <a:gd name="T170" fmla="+- 0 10296 9756"/>
                <a:gd name="T171" fmla="*/ 10296 h 1080"/>
                <a:gd name="T172" fmla="+- 0 9535 8100"/>
                <a:gd name="T173" fmla="*/ T172 w 1440"/>
                <a:gd name="T174" fmla="+- 0 10359 9756"/>
                <a:gd name="T175" fmla="*/ 10359 h 1080"/>
                <a:gd name="T176" fmla="+- 0 9521 8100"/>
                <a:gd name="T177" fmla="*/ T176 w 1440"/>
                <a:gd name="T178" fmla="+- 0 10420 9756"/>
                <a:gd name="T179" fmla="*/ 10420 h 1080"/>
                <a:gd name="T180" fmla="+- 0 9498 8100"/>
                <a:gd name="T181" fmla="*/ T180 w 1440"/>
                <a:gd name="T182" fmla="+- 0 10478 9756"/>
                <a:gd name="T183" fmla="*/ 10478 h 1080"/>
                <a:gd name="T184" fmla="+- 0 9467 8100"/>
                <a:gd name="T185" fmla="*/ T184 w 1440"/>
                <a:gd name="T186" fmla="+- 0 10533 9756"/>
                <a:gd name="T187" fmla="*/ 10533 h 1080"/>
                <a:gd name="T188" fmla="+- 0 9428 8100"/>
                <a:gd name="T189" fmla="*/ T188 w 1440"/>
                <a:gd name="T190" fmla="+- 0 10585 9756"/>
                <a:gd name="T191" fmla="*/ 10585 h 1080"/>
                <a:gd name="T192" fmla="+- 0 9382 8100"/>
                <a:gd name="T193" fmla="*/ T192 w 1440"/>
                <a:gd name="T194" fmla="+- 0 10634 9756"/>
                <a:gd name="T195" fmla="*/ 10634 h 1080"/>
                <a:gd name="T196" fmla="+- 0 9329 8100"/>
                <a:gd name="T197" fmla="*/ T196 w 1440"/>
                <a:gd name="T198" fmla="+- 0 10678 9756"/>
                <a:gd name="T199" fmla="*/ 10678 h 1080"/>
                <a:gd name="T200" fmla="+- 0 9270 8100"/>
                <a:gd name="T201" fmla="*/ T200 w 1440"/>
                <a:gd name="T202" fmla="+- 0 10717 9756"/>
                <a:gd name="T203" fmla="*/ 10717 h 1080"/>
                <a:gd name="T204" fmla="+- 0 9206 8100"/>
                <a:gd name="T205" fmla="*/ T204 w 1440"/>
                <a:gd name="T206" fmla="+- 0 10752 9756"/>
                <a:gd name="T207" fmla="*/ 10752 h 1080"/>
                <a:gd name="T208" fmla="+- 0 9137 8100"/>
                <a:gd name="T209" fmla="*/ T208 w 1440"/>
                <a:gd name="T210" fmla="+- 0 10781 9756"/>
                <a:gd name="T211" fmla="*/ 10781 h 1080"/>
                <a:gd name="T212" fmla="+- 0 9063 8100"/>
                <a:gd name="T213" fmla="*/ T212 w 1440"/>
                <a:gd name="T214" fmla="+- 0 10804 9756"/>
                <a:gd name="T215" fmla="*/ 10804 h 1080"/>
                <a:gd name="T216" fmla="+- 0 8985 8100"/>
                <a:gd name="T217" fmla="*/ T216 w 1440"/>
                <a:gd name="T218" fmla="+- 0 10822 9756"/>
                <a:gd name="T219" fmla="*/ 10822 h 1080"/>
                <a:gd name="T220" fmla="+- 0 8904 8100"/>
                <a:gd name="T221" fmla="*/ T220 w 1440"/>
                <a:gd name="T222" fmla="+- 0 10832 9756"/>
                <a:gd name="T223" fmla="*/ 10832 h 1080"/>
                <a:gd name="T224" fmla="+- 0 8820 8100"/>
                <a:gd name="T225" fmla="*/ T224 w 1440"/>
                <a:gd name="T226" fmla="+- 0 10836 9756"/>
                <a:gd name="T227" fmla="*/ 10836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F4EF97-215F-A379-86CB-62BE2F34E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" y="10206"/>
              <a:ext cx="536" cy="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AutoShape 35">
              <a:extLst>
                <a:ext uri="{FF2B5EF4-FFF2-40B4-BE49-F238E27FC236}">
                  <a16:creationId xmlns:a16="http://schemas.microsoft.com/office/drawing/2014/main" id="{98191301-D26F-BDC8-2950-CD0ACE9FA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" y="10236"/>
              <a:ext cx="83" cy="90"/>
            </a:xfrm>
            <a:custGeom>
              <a:avLst/>
              <a:gdLst>
                <a:gd name="T0" fmla="+- 0 8921 8902"/>
                <a:gd name="T1" fmla="*/ T0 w 83"/>
                <a:gd name="T2" fmla="+- 0 10261 10237"/>
                <a:gd name="T3" fmla="*/ 10261 h 90"/>
                <a:gd name="T4" fmla="+- 0 8906 8902"/>
                <a:gd name="T5" fmla="*/ T4 w 83"/>
                <a:gd name="T6" fmla="+- 0 10260 10237"/>
                <a:gd name="T7" fmla="*/ 10260 h 90"/>
                <a:gd name="T8" fmla="+- 0 8910 8902"/>
                <a:gd name="T9" fmla="*/ T8 w 83"/>
                <a:gd name="T10" fmla="+- 0 10249 10237"/>
                <a:gd name="T11" fmla="*/ 10249 h 90"/>
                <a:gd name="T12" fmla="+- 0 8917 8902"/>
                <a:gd name="T13" fmla="*/ T12 w 83"/>
                <a:gd name="T14" fmla="+- 0 10242 10237"/>
                <a:gd name="T15" fmla="*/ 10242 h 90"/>
                <a:gd name="T16" fmla="+- 0 8927 8902"/>
                <a:gd name="T17" fmla="*/ T16 w 83"/>
                <a:gd name="T18" fmla="+- 0 10238 10237"/>
                <a:gd name="T19" fmla="*/ 10238 h 90"/>
                <a:gd name="T20" fmla="+- 0 8940 8902"/>
                <a:gd name="T21" fmla="*/ T20 w 83"/>
                <a:gd name="T22" fmla="+- 0 10237 10237"/>
                <a:gd name="T23" fmla="*/ 10237 h 90"/>
                <a:gd name="T24" fmla="+- 0 8953 8902"/>
                <a:gd name="T25" fmla="*/ T24 w 83"/>
                <a:gd name="T26" fmla="+- 0 10238 10237"/>
                <a:gd name="T27" fmla="*/ 10238 h 90"/>
                <a:gd name="T28" fmla="+- 0 8963 8902"/>
                <a:gd name="T29" fmla="*/ T28 w 83"/>
                <a:gd name="T30" fmla="+- 0 10243 10237"/>
                <a:gd name="T31" fmla="*/ 10243 h 90"/>
                <a:gd name="T32" fmla="+- 0 8966 8902"/>
                <a:gd name="T33" fmla="*/ T32 w 83"/>
                <a:gd name="T34" fmla="+- 0 10247 10237"/>
                <a:gd name="T35" fmla="*/ 10247 h 90"/>
                <a:gd name="T36" fmla="+- 0 8939 8902"/>
                <a:gd name="T37" fmla="*/ T36 w 83"/>
                <a:gd name="T38" fmla="+- 0 10247 10237"/>
                <a:gd name="T39" fmla="*/ 10247 h 90"/>
                <a:gd name="T40" fmla="+- 0 8929 8902"/>
                <a:gd name="T41" fmla="*/ T40 w 83"/>
                <a:gd name="T42" fmla="+- 0 10248 10237"/>
                <a:gd name="T43" fmla="*/ 10248 h 90"/>
                <a:gd name="T44" fmla="+- 0 8921 8902"/>
                <a:gd name="T45" fmla="*/ T44 w 83"/>
                <a:gd name="T46" fmla="+- 0 10250 10237"/>
                <a:gd name="T47" fmla="*/ 10250 h 90"/>
                <a:gd name="T48" fmla="+- 0 8921 8902"/>
                <a:gd name="T49" fmla="*/ T48 w 83"/>
                <a:gd name="T50" fmla="+- 0 10261 10237"/>
                <a:gd name="T51" fmla="*/ 10261 h 90"/>
                <a:gd name="T52" fmla="+- 0 8944 8902"/>
                <a:gd name="T53" fmla="*/ T52 w 83"/>
                <a:gd name="T54" fmla="+- 0 10325 10237"/>
                <a:gd name="T55" fmla="*/ 10325 h 90"/>
                <a:gd name="T56" fmla="+- 0 8912 8902"/>
                <a:gd name="T57" fmla="*/ T56 w 83"/>
                <a:gd name="T58" fmla="+- 0 10324 10237"/>
                <a:gd name="T59" fmla="*/ 10324 h 90"/>
                <a:gd name="T60" fmla="+- 0 8902 8902"/>
                <a:gd name="T61" fmla="*/ T60 w 83"/>
                <a:gd name="T62" fmla="+- 0 10315 10237"/>
                <a:gd name="T63" fmla="*/ 10315 h 90"/>
                <a:gd name="T64" fmla="+- 0 8902 8902"/>
                <a:gd name="T65" fmla="*/ T64 w 83"/>
                <a:gd name="T66" fmla="+- 0 10299 10237"/>
                <a:gd name="T67" fmla="*/ 10299 h 90"/>
                <a:gd name="T68" fmla="+- 0 8907 8902"/>
                <a:gd name="T69" fmla="*/ T68 w 83"/>
                <a:gd name="T70" fmla="+- 0 10283 10237"/>
                <a:gd name="T71" fmla="*/ 10283 h 90"/>
                <a:gd name="T72" fmla="+- 0 8919 8902"/>
                <a:gd name="T73" fmla="*/ T72 w 83"/>
                <a:gd name="T74" fmla="+- 0 10275 10237"/>
                <a:gd name="T75" fmla="*/ 10275 h 90"/>
                <a:gd name="T76" fmla="+- 0 8937 8902"/>
                <a:gd name="T77" fmla="*/ T76 w 83"/>
                <a:gd name="T78" fmla="+- 0 10272 10237"/>
                <a:gd name="T79" fmla="*/ 10272 h 90"/>
                <a:gd name="T80" fmla="+- 0 8958 8902"/>
                <a:gd name="T81" fmla="*/ T80 w 83"/>
                <a:gd name="T82" fmla="+- 0 10271 10237"/>
                <a:gd name="T83" fmla="*/ 10271 h 90"/>
                <a:gd name="T84" fmla="+- 0 8959 8902"/>
                <a:gd name="T85" fmla="*/ T84 w 83"/>
                <a:gd name="T86" fmla="+- 0 10256 10237"/>
                <a:gd name="T87" fmla="*/ 10256 h 90"/>
                <a:gd name="T88" fmla="+- 0 8954 8902"/>
                <a:gd name="T89" fmla="*/ T88 w 83"/>
                <a:gd name="T90" fmla="+- 0 10247 10237"/>
                <a:gd name="T91" fmla="*/ 10247 h 90"/>
                <a:gd name="T92" fmla="+- 0 8966 8902"/>
                <a:gd name="T93" fmla="*/ T92 w 83"/>
                <a:gd name="T94" fmla="+- 0 10247 10237"/>
                <a:gd name="T95" fmla="*/ 10247 h 90"/>
                <a:gd name="T96" fmla="+- 0 8970 8902"/>
                <a:gd name="T97" fmla="*/ T96 w 83"/>
                <a:gd name="T98" fmla="+- 0 10252 10237"/>
                <a:gd name="T99" fmla="*/ 10252 h 90"/>
                <a:gd name="T100" fmla="+- 0 8972 8902"/>
                <a:gd name="T101" fmla="*/ T100 w 83"/>
                <a:gd name="T102" fmla="+- 0 10265 10237"/>
                <a:gd name="T103" fmla="*/ 10265 h 90"/>
                <a:gd name="T104" fmla="+- 0 8972 8902"/>
                <a:gd name="T105" fmla="*/ T104 w 83"/>
                <a:gd name="T106" fmla="+- 0 10281 10237"/>
                <a:gd name="T107" fmla="*/ 10281 h 90"/>
                <a:gd name="T108" fmla="+- 0 8958 8902"/>
                <a:gd name="T109" fmla="*/ T108 w 83"/>
                <a:gd name="T110" fmla="+- 0 10281 10237"/>
                <a:gd name="T111" fmla="*/ 10281 h 90"/>
                <a:gd name="T112" fmla="+- 0 8943 8902"/>
                <a:gd name="T113" fmla="*/ T112 w 83"/>
                <a:gd name="T114" fmla="+- 0 10281 10237"/>
                <a:gd name="T115" fmla="*/ 10281 h 90"/>
                <a:gd name="T116" fmla="+- 0 8930 8902"/>
                <a:gd name="T117" fmla="*/ T116 w 83"/>
                <a:gd name="T118" fmla="+- 0 10283 10237"/>
                <a:gd name="T119" fmla="*/ 10283 h 90"/>
                <a:gd name="T120" fmla="+- 0 8920 8902"/>
                <a:gd name="T121" fmla="*/ T120 w 83"/>
                <a:gd name="T122" fmla="+- 0 10288 10237"/>
                <a:gd name="T123" fmla="*/ 10288 h 90"/>
                <a:gd name="T124" fmla="+- 0 8917 8902"/>
                <a:gd name="T125" fmla="*/ T124 w 83"/>
                <a:gd name="T126" fmla="+- 0 10299 10237"/>
                <a:gd name="T127" fmla="*/ 10299 h 90"/>
                <a:gd name="T128" fmla="+- 0 8917 8902"/>
                <a:gd name="T129" fmla="*/ T128 w 83"/>
                <a:gd name="T130" fmla="+- 0 10308 10237"/>
                <a:gd name="T131" fmla="*/ 10308 h 90"/>
                <a:gd name="T132" fmla="+- 0 8922 8902"/>
                <a:gd name="T133" fmla="*/ T132 w 83"/>
                <a:gd name="T134" fmla="+- 0 10314 10237"/>
                <a:gd name="T135" fmla="*/ 10314 h 90"/>
                <a:gd name="T136" fmla="+- 0 8953 8902"/>
                <a:gd name="T137" fmla="*/ T136 w 83"/>
                <a:gd name="T138" fmla="+- 0 10314 10237"/>
                <a:gd name="T139" fmla="*/ 10314 h 90"/>
                <a:gd name="T140" fmla="+- 0 8951 8902"/>
                <a:gd name="T141" fmla="*/ T140 w 83"/>
                <a:gd name="T142" fmla="+- 0 10316 10237"/>
                <a:gd name="T143" fmla="*/ 10316 h 90"/>
                <a:gd name="T144" fmla="+- 0 8944 8902"/>
                <a:gd name="T145" fmla="*/ T144 w 83"/>
                <a:gd name="T146" fmla="+- 0 10325 10237"/>
                <a:gd name="T147" fmla="*/ 10325 h 90"/>
                <a:gd name="T148" fmla="+- 0 8953 8902"/>
                <a:gd name="T149" fmla="*/ T148 w 83"/>
                <a:gd name="T150" fmla="+- 0 10314 10237"/>
                <a:gd name="T151" fmla="*/ 10314 h 90"/>
                <a:gd name="T152" fmla="+- 0 8931 8902"/>
                <a:gd name="T153" fmla="*/ T152 w 83"/>
                <a:gd name="T154" fmla="+- 0 10314 10237"/>
                <a:gd name="T155" fmla="*/ 10314 h 90"/>
                <a:gd name="T156" fmla="+- 0 8943 8902"/>
                <a:gd name="T157" fmla="*/ T156 w 83"/>
                <a:gd name="T158" fmla="+- 0 10311 10237"/>
                <a:gd name="T159" fmla="*/ 10311 h 90"/>
                <a:gd name="T160" fmla="+- 0 8952 8902"/>
                <a:gd name="T161" fmla="*/ T160 w 83"/>
                <a:gd name="T162" fmla="+- 0 10304 10237"/>
                <a:gd name="T163" fmla="*/ 10304 h 90"/>
                <a:gd name="T164" fmla="+- 0 8957 8902"/>
                <a:gd name="T165" fmla="*/ T164 w 83"/>
                <a:gd name="T166" fmla="+- 0 10294 10237"/>
                <a:gd name="T167" fmla="*/ 10294 h 90"/>
                <a:gd name="T168" fmla="+- 0 8958 8902"/>
                <a:gd name="T169" fmla="*/ T168 w 83"/>
                <a:gd name="T170" fmla="+- 0 10281 10237"/>
                <a:gd name="T171" fmla="*/ 10281 h 90"/>
                <a:gd name="T172" fmla="+- 0 8972 8902"/>
                <a:gd name="T173" fmla="*/ T172 w 83"/>
                <a:gd name="T174" fmla="+- 0 10281 10237"/>
                <a:gd name="T175" fmla="*/ 10281 h 90"/>
                <a:gd name="T176" fmla="+- 0 8972 8902"/>
                <a:gd name="T177" fmla="*/ T176 w 83"/>
                <a:gd name="T178" fmla="+- 0 10304 10237"/>
                <a:gd name="T179" fmla="*/ 10304 h 90"/>
                <a:gd name="T180" fmla="+- 0 8972 8902"/>
                <a:gd name="T181" fmla="*/ T180 w 83"/>
                <a:gd name="T182" fmla="+- 0 10307 10237"/>
                <a:gd name="T183" fmla="*/ 10307 h 90"/>
                <a:gd name="T184" fmla="+- 0 8958 8902"/>
                <a:gd name="T185" fmla="*/ T184 w 83"/>
                <a:gd name="T186" fmla="+- 0 10307 10237"/>
                <a:gd name="T187" fmla="*/ 10307 h 90"/>
                <a:gd name="T188" fmla="+- 0 8953 8902"/>
                <a:gd name="T189" fmla="*/ T188 w 83"/>
                <a:gd name="T190" fmla="+- 0 10314 10237"/>
                <a:gd name="T191" fmla="*/ 10314 h 90"/>
                <a:gd name="T192" fmla="+- 0 8970 8902"/>
                <a:gd name="T193" fmla="*/ T192 w 83"/>
                <a:gd name="T194" fmla="+- 0 10326 10237"/>
                <a:gd name="T195" fmla="*/ 10326 h 90"/>
                <a:gd name="T196" fmla="+- 0 8957 8902"/>
                <a:gd name="T197" fmla="*/ T196 w 83"/>
                <a:gd name="T198" fmla="+- 0 10321 10237"/>
                <a:gd name="T199" fmla="*/ 10321 h 90"/>
                <a:gd name="T200" fmla="+- 0 8958 8902"/>
                <a:gd name="T201" fmla="*/ T200 w 83"/>
                <a:gd name="T202" fmla="+- 0 10307 10237"/>
                <a:gd name="T203" fmla="*/ 10307 h 90"/>
                <a:gd name="T204" fmla="+- 0 8972 8902"/>
                <a:gd name="T205" fmla="*/ T204 w 83"/>
                <a:gd name="T206" fmla="+- 0 10307 10237"/>
                <a:gd name="T207" fmla="*/ 10307 h 90"/>
                <a:gd name="T208" fmla="+- 0 8971 8902"/>
                <a:gd name="T209" fmla="*/ T208 w 83"/>
                <a:gd name="T210" fmla="+- 0 10310 10237"/>
                <a:gd name="T211" fmla="*/ 10310 h 90"/>
                <a:gd name="T212" fmla="+- 0 8975 8902"/>
                <a:gd name="T213" fmla="*/ T212 w 83"/>
                <a:gd name="T214" fmla="+- 0 10316 10237"/>
                <a:gd name="T215" fmla="*/ 10316 h 90"/>
                <a:gd name="T216" fmla="+- 0 8984 8902"/>
                <a:gd name="T217" fmla="*/ T216 w 83"/>
                <a:gd name="T218" fmla="+- 0 10316 10237"/>
                <a:gd name="T219" fmla="*/ 10316 h 90"/>
                <a:gd name="T220" fmla="+- 0 8984 8902"/>
                <a:gd name="T221" fmla="*/ T220 w 83"/>
                <a:gd name="T222" fmla="+- 0 10322 10237"/>
                <a:gd name="T223" fmla="*/ 10322 h 90"/>
                <a:gd name="T224" fmla="+- 0 8970 8902"/>
                <a:gd name="T225" fmla="*/ T224 w 83"/>
                <a:gd name="T226" fmla="+- 0 10326 10237"/>
                <a:gd name="T227" fmla="*/ 10326 h 90"/>
                <a:gd name="T228" fmla="+- 0 8984 8902"/>
                <a:gd name="T229" fmla="*/ T228 w 83"/>
                <a:gd name="T230" fmla="+- 0 10316 10237"/>
                <a:gd name="T231" fmla="*/ 10316 h 90"/>
                <a:gd name="T232" fmla="+- 0 8975 8902"/>
                <a:gd name="T233" fmla="*/ T232 w 83"/>
                <a:gd name="T234" fmla="+- 0 10316 10237"/>
                <a:gd name="T235" fmla="*/ 10316 h 90"/>
                <a:gd name="T236" fmla="+- 0 8984 8902"/>
                <a:gd name="T237" fmla="*/ T236 w 83"/>
                <a:gd name="T238" fmla="+- 0 10313 10237"/>
                <a:gd name="T239" fmla="*/ 10313 h 90"/>
                <a:gd name="T240" fmla="+- 0 8984 8902"/>
                <a:gd name="T241" fmla="*/ T240 w 83"/>
                <a:gd name="T242" fmla="+- 0 10316 10237"/>
                <a:gd name="T243" fmla="*/ 10316 h 9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83" h="90">
                  <a:moveTo>
                    <a:pt x="19" y="24"/>
                  </a:moveTo>
                  <a:lnTo>
                    <a:pt x="4" y="23"/>
                  </a:lnTo>
                  <a:lnTo>
                    <a:pt x="8" y="12"/>
                  </a:lnTo>
                  <a:lnTo>
                    <a:pt x="15" y="5"/>
                  </a:lnTo>
                  <a:lnTo>
                    <a:pt x="25" y="1"/>
                  </a:lnTo>
                  <a:lnTo>
                    <a:pt x="38" y="0"/>
                  </a:lnTo>
                  <a:lnTo>
                    <a:pt x="51" y="1"/>
                  </a:lnTo>
                  <a:lnTo>
                    <a:pt x="61" y="6"/>
                  </a:lnTo>
                  <a:lnTo>
                    <a:pt x="64" y="10"/>
                  </a:lnTo>
                  <a:lnTo>
                    <a:pt x="37" y="10"/>
                  </a:lnTo>
                  <a:lnTo>
                    <a:pt x="27" y="11"/>
                  </a:lnTo>
                  <a:lnTo>
                    <a:pt x="19" y="13"/>
                  </a:lnTo>
                  <a:lnTo>
                    <a:pt x="19" y="24"/>
                  </a:lnTo>
                  <a:close/>
                  <a:moveTo>
                    <a:pt x="42" y="88"/>
                  </a:moveTo>
                  <a:lnTo>
                    <a:pt x="10" y="87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5" y="46"/>
                  </a:lnTo>
                  <a:lnTo>
                    <a:pt x="17" y="38"/>
                  </a:lnTo>
                  <a:lnTo>
                    <a:pt x="35" y="35"/>
                  </a:lnTo>
                  <a:lnTo>
                    <a:pt x="56" y="34"/>
                  </a:lnTo>
                  <a:lnTo>
                    <a:pt x="57" y="19"/>
                  </a:lnTo>
                  <a:lnTo>
                    <a:pt x="52" y="10"/>
                  </a:lnTo>
                  <a:lnTo>
                    <a:pt x="64" y="10"/>
                  </a:lnTo>
                  <a:lnTo>
                    <a:pt x="68" y="15"/>
                  </a:lnTo>
                  <a:lnTo>
                    <a:pt x="70" y="28"/>
                  </a:lnTo>
                  <a:lnTo>
                    <a:pt x="70" y="44"/>
                  </a:lnTo>
                  <a:lnTo>
                    <a:pt x="56" y="44"/>
                  </a:lnTo>
                  <a:lnTo>
                    <a:pt x="41" y="44"/>
                  </a:lnTo>
                  <a:lnTo>
                    <a:pt x="28" y="46"/>
                  </a:lnTo>
                  <a:lnTo>
                    <a:pt x="18" y="51"/>
                  </a:lnTo>
                  <a:lnTo>
                    <a:pt x="15" y="62"/>
                  </a:lnTo>
                  <a:lnTo>
                    <a:pt x="15" y="71"/>
                  </a:lnTo>
                  <a:lnTo>
                    <a:pt x="20" y="77"/>
                  </a:lnTo>
                  <a:lnTo>
                    <a:pt x="51" y="77"/>
                  </a:lnTo>
                  <a:lnTo>
                    <a:pt x="49" y="79"/>
                  </a:lnTo>
                  <a:lnTo>
                    <a:pt x="42" y="88"/>
                  </a:lnTo>
                  <a:close/>
                  <a:moveTo>
                    <a:pt x="51" y="77"/>
                  </a:moveTo>
                  <a:lnTo>
                    <a:pt x="29" y="77"/>
                  </a:lnTo>
                  <a:lnTo>
                    <a:pt x="41" y="74"/>
                  </a:lnTo>
                  <a:lnTo>
                    <a:pt x="50" y="67"/>
                  </a:lnTo>
                  <a:lnTo>
                    <a:pt x="55" y="57"/>
                  </a:lnTo>
                  <a:lnTo>
                    <a:pt x="56" y="44"/>
                  </a:lnTo>
                  <a:lnTo>
                    <a:pt x="70" y="44"/>
                  </a:lnTo>
                  <a:lnTo>
                    <a:pt x="70" y="67"/>
                  </a:lnTo>
                  <a:lnTo>
                    <a:pt x="70" y="70"/>
                  </a:lnTo>
                  <a:lnTo>
                    <a:pt x="56" y="70"/>
                  </a:lnTo>
                  <a:lnTo>
                    <a:pt x="51" y="77"/>
                  </a:lnTo>
                  <a:close/>
                  <a:moveTo>
                    <a:pt x="68" y="89"/>
                  </a:moveTo>
                  <a:lnTo>
                    <a:pt x="55" y="84"/>
                  </a:lnTo>
                  <a:lnTo>
                    <a:pt x="56" y="70"/>
                  </a:lnTo>
                  <a:lnTo>
                    <a:pt x="70" y="70"/>
                  </a:lnTo>
                  <a:lnTo>
                    <a:pt x="69" y="73"/>
                  </a:lnTo>
                  <a:lnTo>
                    <a:pt x="73" y="79"/>
                  </a:lnTo>
                  <a:lnTo>
                    <a:pt x="82" y="79"/>
                  </a:lnTo>
                  <a:lnTo>
                    <a:pt x="82" y="85"/>
                  </a:lnTo>
                  <a:lnTo>
                    <a:pt x="68" y="89"/>
                  </a:lnTo>
                  <a:close/>
                  <a:moveTo>
                    <a:pt x="82" y="79"/>
                  </a:moveTo>
                  <a:lnTo>
                    <a:pt x="73" y="79"/>
                  </a:lnTo>
                  <a:lnTo>
                    <a:pt x="82" y="76"/>
                  </a:lnTo>
                  <a:lnTo>
                    <a:pt x="8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371C4E6-7BBA-660E-744F-647CB9FCB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" y="10206"/>
              <a:ext cx="298" cy="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174CA00-7277-A4A9-BF11-C52C8A8C9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" y="10575"/>
              <a:ext cx="1440" cy="1080"/>
            </a:xfrm>
            <a:custGeom>
              <a:avLst/>
              <a:gdLst>
                <a:gd name="T0" fmla="+- 0 10620 9900"/>
                <a:gd name="T1" fmla="*/ T0 w 1440"/>
                <a:gd name="T2" fmla="+- 0 11655 10575"/>
                <a:gd name="T3" fmla="*/ 11655 h 1080"/>
                <a:gd name="T4" fmla="+- 0 10536 9900"/>
                <a:gd name="T5" fmla="*/ T4 w 1440"/>
                <a:gd name="T6" fmla="+- 0 11651 10575"/>
                <a:gd name="T7" fmla="*/ 11651 h 1080"/>
                <a:gd name="T8" fmla="+- 0 10455 9900"/>
                <a:gd name="T9" fmla="*/ T8 w 1440"/>
                <a:gd name="T10" fmla="+- 0 11641 10575"/>
                <a:gd name="T11" fmla="*/ 11641 h 1080"/>
                <a:gd name="T12" fmla="+- 0 10377 9900"/>
                <a:gd name="T13" fmla="*/ T12 w 1440"/>
                <a:gd name="T14" fmla="+- 0 11623 10575"/>
                <a:gd name="T15" fmla="*/ 11623 h 1080"/>
                <a:gd name="T16" fmla="+- 0 10303 9900"/>
                <a:gd name="T17" fmla="*/ T16 w 1440"/>
                <a:gd name="T18" fmla="+- 0 11600 10575"/>
                <a:gd name="T19" fmla="*/ 11600 h 1080"/>
                <a:gd name="T20" fmla="+- 0 10234 9900"/>
                <a:gd name="T21" fmla="*/ T20 w 1440"/>
                <a:gd name="T22" fmla="+- 0 11571 10575"/>
                <a:gd name="T23" fmla="*/ 11571 h 1080"/>
                <a:gd name="T24" fmla="+- 0 10170 9900"/>
                <a:gd name="T25" fmla="*/ T24 w 1440"/>
                <a:gd name="T26" fmla="+- 0 11536 10575"/>
                <a:gd name="T27" fmla="*/ 11536 h 1080"/>
                <a:gd name="T28" fmla="+- 0 10111 9900"/>
                <a:gd name="T29" fmla="*/ T28 w 1440"/>
                <a:gd name="T30" fmla="+- 0 11497 10575"/>
                <a:gd name="T31" fmla="*/ 11497 h 1080"/>
                <a:gd name="T32" fmla="+- 0 10058 9900"/>
                <a:gd name="T33" fmla="*/ T32 w 1440"/>
                <a:gd name="T34" fmla="+- 0 11453 10575"/>
                <a:gd name="T35" fmla="*/ 11453 h 1080"/>
                <a:gd name="T36" fmla="+- 0 10012 9900"/>
                <a:gd name="T37" fmla="*/ T36 w 1440"/>
                <a:gd name="T38" fmla="+- 0 11404 10575"/>
                <a:gd name="T39" fmla="*/ 11404 h 1080"/>
                <a:gd name="T40" fmla="+- 0 9973 9900"/>
                <a:gd name="T41" fmla="*/ T40 w 1440"/>
                <a:gd name="T42" fmla="+- 0 11352 10575"/>
                <a:gd name="T43" fmla="*/ 11352 h 1080"/>
                <a:gd name="T44" fmla="+- 0 9942 9900"/>
                <a:gd name="T45" fmla="*/ T44 w 1440"/>
                <a:gd name="T46" fmla="+- 0 11297 10575"/>
                <a:gd name="T47" fmla="*/ 11297 h 1080"/>
                <a:gd name="T48" fmla="+- 0 9919 9900"/>
                <a:gd name="T49" fmla="*/ T48 w 1440"/>
                <a:gd name="T50" fmla="+- 0 11239 10575"/>
                <a:gd name="T51" fmla="*/ 11239 h 1080"/>
                <a:gd name="T52" fmla="+- 0 9905 9900"/>
                <a:gd name="T53" fmla="*/ T52 w 1440"/>
                <a:gd name="T54" fmla="+- 0 11178 10575"/>
                <a:gd name="T55" fmla="*/ 11178 h 1080"/>
                <a:gd name="T56" fmla="+- 0 9900 9900"/>
                <a:gd name="T57" fmla="*/ T56 w 1440"/>
                <a:gd name="T58" fmla="+- 0 11115 10575"/>
                <a:gd name="T59" fmla="*/ 11115 h 1080"/>
                <a:gd name="T60" fmla="+- 0 9905 9900"/>
                <a:gd name="T61" fmla="*/ T60 w 1440"/>
                <a:gd name="T62" fmla="+- 0 11052 10575"/>
                <a:gd name="T63" fmla="*/ 11052 h 1080"/>
                <a:gd name="T64" fmla="+- 0 9919 9900"/>
                <a:gd name="T65" fmla="*/ T64 w 1440"/>
                <a:gd name="T66" fmla="+- 0 10991 10575"/>
                <a:gd name="T67" fmla="*/ 10991 h 1080"/>
                <a:gd name="T68" fmla="+- 0 9942 9900"/>
                <a:gd name="T69" fmla="*/ T68 w 1440"/>
                <a:gd name="T70" fmla="+- 0 10933 10575"/>
                <a:gd name="T71" fmla="*/ 10933 h 1080"/>
                <a:gd name="T72" fmla="+- 0 9973 9900"/>
                <a:gd name="T73" fmla="*/ T72 w 1440"/>
                <a:gd name="T74" fmla="+- 0 10878 10575"/>
                <a:gd name="T75" fmla="*/ 10878 h 1080"/>
                <a:gd name="T76" fmla="+- 0 10012 9900"/>
                <a:gd name="T77" fmla="*/ T76 w 1440"/>
                <a:gd name="T78" fmla="+- 0 10826 10575"/>
                <a:gd name="T79" fmla="*/ 10826 h 1080"/>
                <a:gd name="T80" fmla="+- 0 10058 9900"/>
                <a:gd name="T81" fmla="*/ T80 w 1440"/>
                <a:gd name="T82" fmla="+- 0 10777 10575"/>
                <a:gd name="T83" fmla="*/ 10777 h 1080"/>
                <a:gd name="T84" fmla="+- 0 10111 9900"/>
                <a:gd name="T85" fmla="*/ T84 w 1440"/>
                <a:gd name="T86" fmla="+- 0 10733 10575"/>
                <a:gd name="T87" fmla="*/ 10733 h 1080"/>
                <a:gd name="T88" fmla="+- 0 10170 9900"/>
                <a:gd name="T89" fmla="*/ T88 w 1440"/>
                <a:gd name="T90" fmla="+- 0 10694 10575"/>
                <a:gd name="T91" fmla="*/ 10694 h 1080"/>
                <a:gd name="T92" fmla="+- 0 10234 9900"/>
                <a:gd name="T93" fmla="*/ T92 w 1440"/>
                <a:gd name="T94" fmla="+- 0 10659 10575"/>
                <a:gd name="T95" fmla="*/ 10659 h 1080"/>
                <a:gd name="T96" fmla="+- 0 10303 9900"/>
                <a:gd name="T97" fmla="*/ T96 w 1440"/>
                <a:gd name="T98" fmla="+- 0 10630 10575"/>
                <a:gd name="T99" fmla="*/ 10630 h 1080"/>
                <a:gd name="T100" fmla="+- 0 10377 9900"/>
                <a:gd name="T101" fmla="*/ T100 w 1440"/>
                <a:gd name="T102" fmla="+- 0 10607 10575"/>
                <a:gd name="T103" fmla="*/ 10607 h 1080"/>
                <a:gd name="T104" fmla="+- 0 10455 9900"/>
                <a:gd name="T105" fmla="*/ T104 w 1440"/>
                <a:gd name="T106" fmla="+- 0 10589 10575"/>
                <a:gd name="T107" fmla="*/ 10589 h 1080"/>
                <a:gd name="T108" fmla="+- 0 10536 9900"/>
                <a:gd name="T109" fmla="*/ T108 w 1440"/>
                <a:gd name="T110" fmla="+- 0 10579 10575"/>
                <a:gd name="T111" fmla="*/ 10579 h 1080"/>
                <a:gd name="T112" fmla="+- 0 10620 9900"/>
                <a:gd name="T113" fmla="*/ T112 w 1440"/>
                <a:gd name="T114" fmla="+- 0 10575 10575"/>
                <a:gd name="T115" fmla="*/ 10575 h 1080"/>
                <a:gd name="T116" fmla="+- 0 10704 9900"/>
                <a:gd name="T117" fmla="*/ T116 w 1440"/>
                <a:gd name="T118" fmla="+- 0 10579 10575"/>
                <a:gd name="T119" fmla="*/ 10579 h 1080"/>
                <a:gd name="T120" fmla="+- 0 10785 9900"/>
                <a:gd name="T121" fmla="*/ T120 w 1440"/>
                <a:gd name="T122" fmla="+- 0 10589 10575"/>
                <a:gd name="T123" fmla="*/ 10589 h 1080"/>
                <a:gd name="T124" fmla="+- 0 10863 9900"/>
                <a:gd name="T125" fmla="*/ T124 w 1440"/>
                <a:gd name="T126" fmla="+- 0 10607 10575"/>
                <a:gd name="T127" fmla="*/ 10607 h 1080"/>
                <a:gd name="T128" fmla="+- 0 10937 9900"/>
                <a:gd name="T129" fmla="*/ T128 w 1440"/>
                <a:gd name="T130" fmla="+- 0 10630 10575"/>
                <a:gd name="T131" fmla="*/ 10630 h 1080"/>
                <a:gd name="T132" fmla="+- 0 11006 9900"/>
                <a:gd name="T133" fmla="*/ T132 w 1440"/>
                <a:gd name="T134" fmla="+- 0 10659 10575"/>
                <a:gd name="T135" fmla="*/ 10659 h 1080"/>
                <a:gd name="T136" fmla="+- 0 11070 9900"/>
                <a:gd name="T137" fmla="*/ T136 w 1440"/>
                <a:gd name="T138" fmla="+- 0 10694 10575"/>
                <a:gd name="T139" fmla="*/ 10694 h 1080"/>
                <a:gd name="T140" fmla="+- 0 11129 9900"/>
                <a:gd name="T141" fmla="*/ T140 w 1440"/>
                <a:gd name="T142" fmla="+- 0 10733 10575"/>
                <a:gd name="T143" fmla="*/ 10733 h 1080"/>
                <a:gd name="T144" fmla="+- 0 11182 9900"/>
                <a:gd name="T145" fmla="*/ T144 w 1440"/>
                <a:gd name="T146" fmla="+- 0 10777 10575"/>
                <a:gd name="T147" fmla="*/ 10777 h 1080"/>
                <a:gd name="T148" fmla="+- 0 11228 9900"/>
                <a:gd name="T149" fmla="*/ T148 w 1440"/>
                <a:gd name="T150" fmla="+- 0 10826 10575"/>
                <a:gd name="T151" fmla="*/ 10826 h 1080"/>
                <a:gd name="T152" fmla="+- 0 11267 9900"/>
                <a:gd name="T153" fmla="*/ T152 w 1440"/>
                <a:gd name="T154" fmla="+- 0 10878 10575"/>
                <a:gd name="T155" fmla="*/ 10878 h 1080"/>
                <a:gd name="T156" fmla="+- 0 11298 9900"/>
                <a:gd name="T157" fmla="*/ T156 w 1440"/>
                <a:gd name="T158" fmla="+- 0 10933 10575"/>
                <a:gd name="T159" fmla="*/ 10933 h 1080"/>
                <a:gd name="T160" fmla="+- 0 11321 9900"/>
                <a:gd name="T161" fmla="*/ T160 w 1440"/>
                <a:gd name="T162" fmla="+- 0 10991 10575"/>
                <a:gd name="T163" fmla="*/ 10991 h 1080"/>
                <a:gd name="T164" fmla="+- 0 11335 9900"/>
                <a:gd name="T165" fmla="*/ T164 w 1440"/>
                <a:gd name="T166" fmla="+- 0 11052 10575"/>
                <a:gd name="T167" fmla="*/ 11052 h 1080"/>
                <a:gd name="T168" fmla="+- 0 11340 9900"/>
                <a:gd name="T169" fmla="*/ T168 w 1440"/>
                <a:gd name="T170" fmla="+- 0 11115 10575"/>
                <a:gd name="T171" fmla="*/ 11115 h 1080"/>
                <a:gd name="T172" fmla="+- 0 11335 9900"/>
                <a:gd name="T173" fmla="*/ T172 w 1440"/>
                <a:gd name="T174" fmla="+- 0 11178 10575"/>
                <a:gd name="T175" fmla="*/ 11178 h 1080"/>
                <a:gd name="T176" fmla="+- 0 11321 9900"/>
                <a:gd name="T177" fmla="*/ T176 w 1440"/>
                <a:gd name="T178" fmla="+- 0 11239 10575"/>
                <a:gd name="T179" fmla="*/ 11239 h 1080"/>
                <a:gd name="T180" fmla="+- 0 11298 9900"/>
                <a:gd name="T181" fmla="*/ T180 w 1440"/>
                <a:gd name="T182" fmla="+- 0 11297 10575"/>
                <a:gd name="T183" fmla="*/ 11297 h 1080"/>
                <a:gd name="T184" fmla="+- 0 11267 9900"/>
                <a:gd name="T185" fmla="*/ T184 w 1440"/>
                <a:gd name="T186" fmla="+- 0 11352 10575"/>
                <a:gd name="T187" fmla="*/ 11352 h 1080"/>
                <a:gd name="T188" fmla="+- 0 11228 9900"/>
                <a:gd name="T189" fmla="*/ T188 w 1440"/>
                <a:gd name="T190" fmla="+- 0 11404 10575"/>
                <a:gd name="T191" fmla="*/ 11404 h 1080"/>
                <a:gd name="T192" fmla="+- 0 11182 9900"/>
                <a:gd name="T193" fmla="*/ T192 w 1440"/>
                <a:gd name="T194" fmla="+- 0 11453 10575"/>
                <a:gd name="T195" fmla="*/ 11453 h 1080"/>
                <a:gd name="T196" fmla="+- 0 11129 9900"/>
                <a:gd name="T197" fmla="*/ T196 w 1440"/>
                <a:gd name="T198" fmla="+- 0 11497 10575"/>
                <a:gd name="T199" fmla="*/ 11497 h 1080"/>
                <a:gd name="T200" fmla="+- 0 11070 9900"/>
                <a:gd name="T201" fmla="*/ T200 w 1440"/>
                <a:gd name="T202" fmla="+- 0 11536 10575"/>
                <a:gd name="T203" fmla="*/ 11536 h 1080"/>
                <a:gd name="T204" fmla="+- 0 11006 9900"/>
                <a:gd name="T205" fmla="*/ T204 w 1440"/>
                <a:gd name="T206" fmla="+- 0 11571 10575"/>
                <a:gd name="T207" fmla="*/ 11571 h 1080"/>
                <a:gd name="T208" fmla="+- 0 10937 9900"/>
                <a:gd name="T209" fmla="*/ T208 w 1440"/>
                <a:gd name="T210" fmla="+- 0 11600 10575"/>
                <a:gd name="T211" fmla="*/ 11600 h 1080"/>
                <a:gd name="T212" fmla="+- 0 10863 9900"/>
                <a:gd name="T213" fmla="*/ T212 w 1440"/>
                <a:gd name="T214" fmla="+- 0 11623 10575"/>
                <a:gd name="T215" fmla="*/ 11623 h 1080"/>
                <a:gd name="T216" fmla="+- 0 10785 9900"/>
                <a:gd name="T217" fmla="*/ T216 w 1440"/>
                <a:gd name="T218" fmla="+- 0 11641 10575"/>
                <a:gd name="T219" fmla="*/ 11641 h 1080"/>
                <a:gd name="T220" fmla="+- 0 10704 9900"/>
                <a:gd name="T221" fmla="*/ T220 w 1440"/>
                <a:gd name="T222" fmla="+- 0 11651 10575"/>
                <a:gd name="T223" fmla="*/ 11651 h 1080"/>
                <a:gd name="T224" fmla="+- 0 10620 9900"/>
                <a:gd name="T225" fmla="*/ T224 w 1440"/>
                <a:gd name="T226" fmla="+- 0 11655 10575"/>
                <a:gd name="T227" fmla="*/ 11655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72F418-F5AB-A2D4-EE84-0F9BA88F0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" y="11025"/>
              <a:ext cx="554" cy="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53FBB2-8235-A82C-DC61-E9385E8EF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" y="11052"/>
              <a:ext cx="652" cy="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4E4CB44-30BD-A17F-F75E-9075319D4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12060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13140 12060"/>
                <a:gd name="T3" fmla="*/ 13140 h 1080"/>
                <a:gd name="T4" fmla="+- 0 6396 5760"/>
                <a:gd name="T5" fmla="*/ T4 w 1440"/>
                <a:gd name="T6" fmla="+- 0 13136 12060"/>
                <a:gd name="T7" fmla="*/ 13136 h 1080"/>
                <a:gd name="T8" fmla="+- 0 6315 5760"/>
                <a:gd name="T9" fmla="*/ T8 w 1440"/>
                <a:gd name="T10" fmla="+- 0 13126 12060"/>
                <a:gd name="T11" fmla="*/ 13126 h 1080"/>
                <a:gd name="T12" fmla="+- 0 6237 5760"/>
                <a:gd name="T13" fmla="*/ T12 w 1440"/>
                <a:gd name="T14" fmla="+- 0 13108 12060"/>
                <a:gd name="T15" fmla="*/ 13108 h 1080"/>
                <a:gd name="T16" fmla="+- 0 6163 5760"/>
                <a:gd name="T17" fmla="*/ T16 w 1440"/>
                <a:gd name="T18" fmla="+- 0 13085 12060"/>
                <a:gd name="T19" fmla="*/ 13085 h 1080"/>
                <a:gd name="T20" fmla="+- 0 6094 5760"/>
                <a:gd name="T21" fmla="*/ T20 w 1440"/>
                <a:gd name="T22" fmla="+- 0 13056 12060"/>
                <a:gd name="T23" fmla="*/ 13056 h 1080"/>
                <a:gd name="T24" fmla="+- 0 6030 5760"/>
                <a:gd name="T25" fmla="*/ T24 w 1440"/>
                <a:gd name="T26" fmla="+- 0 13021 12060"/>
                <a:gd name="T27" fmla="*/ 13021 h 1080"/>
                <a:gd name="T28" fmla="+- 0 5971 5760"/>
                <a:gd name="T29" fmla="*/ T28 w 1440"/>
                <a:gd name="T30" fmla="+- 0 12982 12060"/>
                <a:gd name="T31" fmla="*/ 12982 h 1080"/>
                <a:gd name="T32" fmla="+- 0 5918 5760"/>
                <a:gd name="T33" fmla="*/ T32 w 1440"/>
                <a:gd name="T34" fmla="+- 0 12938 12060"/>
                <a:gd name="T35" fmla="*/ 12938 h 1080"/>
                <a:gd name="T36" fmla="+- 0 5872 5760"/>
                <a:gd name="T37" fmla="*/ T36 w 1440"/>
                <a:gd name="T38" fmla="+- 0 12889 12060"/>
                <a:gd name="T39" fmla="*/ 12889 h 1080"/>
                <a:gd name="T40" fmla="+- 0 5833 5760"/>
                <a:gd name="T41" fmla="*/ T40 w 1440"/>
                <a:gd name="T42" fmla="+- 0 12837 12060"/>
                <a:gd name="T43" fmla="*/ 12837 h 1080"/>
                <a:gd name="T44" fmla="+- 0 5802 5760"/>
                <a:gd name="T45" fmla="*/ T44 w 1440"/>
                <a:gd name="T46" fmla="+- 0 12782 12060"/>
                <a:gd name="T47" fmla="*/ 12782 h 1080"/>
                <a:gd name="T48" fmla="+- 0 5779 5760"/>
                <a:gd name="T49" fmla="*/ T48 w 1440"/>
                <a:gd name="T50" fmla="+- 0 12724 12060"/>
                <a:gd name="T51" fmla="*/ 12724 h 1080"/>
                <a:gd name="T52" fmla="+- 0 5765 5760"/>
                <a:gd name="T53" fmla="*/ T52 w 1440"/>
                <a:gd name="T54" fmla="+- 0 12663 12060"/>
                <a:gd name="T55" fmla="*/ 12663 h 1080"/>
                <a:gd name="T56" fmla="+- 0 5760 5760"/>
                <a:gd name="T57" fmla="*/ T56 w 1440"/>
                <a:gd name="T58" fmla="+- 0 12600 12060"/>
                <a:gd name="T59" fmla="*/ 12600 h 1080"/>
                <a:gd name="T60" fmla="+- 0 5765 5760"/>
                <a:gd name="T61" fmla="*/ T60 w 1440"/>
                <a:gd name="T62" fmla="+- 0 12537 12060"/>
                <a:gd name="T63" fmla="*/ 12537 h 1080"/>
                <a:gd name="T64" fmla="+- 0 5779 5760"/>
                <a:gd name="T65" fmla="*/ T64 w 1440"/>
                <a:gd name="T66" fmla="+- 0 12476 12060"/>
                <a:gd name="T67" fmla="*/ 12476 h 1080"/>
                <a:gd name="T68" fmla="+- 0 5802 5760"/>
                <a:gd name="T69" fmla="*/ T68 w 1440"/>
                <a:gd name="T70" fmla="+- 0 12418 12060"/>
                <a:gd name="T71" fmla="*/ 12418 h 1080"/>
                <a:gd name="T72" fmla="+- 0 5833 5760"/>
                <a:gd name="T73" fmla="*/ T72 w 1440"/>
                <a:gd name="T74" fmla="+- 0 12363 12060"/>
                <a:gd name="T75" fmla="*/ 12363 h 1080"/>
                <a:gd name="T76" fmla="+- 0 5872 5760"/>
                <a:gd name="T77" fmla="*/ T76 w 1440"/>
                <a:gd name="T78" fmla="+- 0 12311 12060"/>
                <a:gd name="T79" fmla="*/ 12311 h 1080"/>
                <a:gd name="T80" fmla="+- 0 5918 5760"/>
                <a:gd name="T81" fmla="*/ T80 w 1440"/>
                <a:gd name="T82" fmla="+- 0 12262 12060"/>
                <a:gd name="T83" fmla="*/ 12262 h 1080"/>
                <a:gd name="T84" fmla="+- 0 5971 5760"/>
                <a:gd name="T85" fmla="*/ T84 w 1440"/>
                <a:gd name="T86" fmla="+- 0 12218 12060"/>
                <a:gd name="T87" fmla="*/ 12218 h 1080"/>
                <a:gd name="T88" fmla="+- 0 6030 5760"/>
                <a:gd name="T89" fmla="*/ T88 w 1440"/>
                <a:gd name="T90" fmla="+- 0 12179 12060"/>
                <a:gd name="T91" fmla="*/ 12179 h 1080"/>
                <a:gd name="T92" fmla="+- 0 6094 5760"/>
                <a:gd name="T93" fmla="*/ T92 w 1440"/>
                <a:gd name="T94" fmla="+- 0 12144 12060"/>
                <a:gd name="T95" fmla="*/ 12144 h 1080"/>
                <a:gd name="T96" fmla="+- 0 6163 5760"/>
                <a:gd name="T97" fmla="*/ T96 w 1440"/>
                <a:gd name="T98" fmla="+- 0 12115 12060"/>
                <a:gd name="T99" fmla="*/ 12115 h 1080"/>
                <a:gd name="T100" fmla="+- 0 6237 5760"/>
                <a:gd name="T101" fmla="*/ T100 w 1440"/>
                <a:gd name="T102" fmla="+- 0 12092 12060"/>
                <a:gd name="T103" fmla="*/ 12092 h 1080"/>
                <a:gd name="T104" fmla="+- 0 6315 5760"/>
                <a:gd name="T105" fmla="*/ T104 w 1440"/>
                <a:gd name="T106" fmla="+- 0 12074 12060"/>
                <a:gd name="T107" fmla="*/ 12074 h 1080"/>
                <a:gd name="T108" fmla="+- 0 6396 5760"/>
                <a:gd name="T109" fmla="*/ T108 w 1440"/>
                <a:gd name="T110" fmla="+- 0 12064 12060"/>
                <a:gd name="T111" fmla="*/ 12064 h 1080"/>
                <a:gd name="T112" fmla="+- 0 6480 5760"/>
                <a:gd name="T113" fmla="*/ T112 w 1440"/>
                <a:gd name="T114" fmla="+- 0 12060 12060"/>
                <a:gd name="T115" fmla="*/ 12060 h 1080"/>
                <a:gd name="T116" fmla="+- 0 6564 5760"/>
                <a:gd name="T117" fmla="*/ T116 w 1440"/>
                <a:gd name="T118" fmla="+- 0 12064 12060"/>
                <a:gd name="T119" fmla="*/ 12064 h 1080"/>
                <a:gd name="T120" fmla="+- 0 6645 5760"/>
                <a:gd name="T121" fmla="*/ T120 w 1440"/>
                <a:gd name="T122" fmla="+- 0 12074 12060"/>
                <a:gd name="T123" fmla="*/ 12074 h 1080"/>
                <a:gd name="T124" fmla="+- 0 6723 5760"/>
                <a:gd name="T125" fmla="*/ T124 w 1440"/>
                <a:gd name="T126" fmla="+- 0 12092 12060"/>
                <a:gd name="T127" fmla="*/ 12092 h 1080"/>
                <a:gd name="T128" fmla="+- 0 6797 5760"/>
                <a:gd name="T129" fmla="*/ T128 w 1440"/>
                <a:gd name="T130" fmla="+- 0 12115 12060"/>
                <a:gd name="T131" fmla="*/ 12115 h 1080"/>
                <a:gd name="T132" fmla="+- 0 6866 5760"/>
                <a:gd name="T133" fmla="*/ T132 w 1440"/>
                <a:gd name="T134" fmla="+- 0 12144 12060"/>
                <a:gd name="T135" fmla="*/ 12144 h 1080"/>
                <a:gd name="T136" fmla="+- 0 6930 5760"/>
                <a:gd name="T137" fmla="*/ T136 w 1440"/>
                <a:gd name="T138" fmla="+- 0 12179 12060"/>
                <a:gd name="T139" fmla="*/ 12179 h 1080"/>
                <a:gd name="T140" fmla="+- 0 6989 5760"/>
                <a:gd name="T141" fmla="*/ T140 w 1440"/>
                <a:gd name="T142" fmla="+- 0 12218 12060"/>
                <a:gd name="T143" fmla="*/ 12218 h 1080"/>
                <a:gd name="T144" fmla="+- 0 7042 5760"/>
                <a:gd name="T145" fmla="*/ T144 w 1440"/>
                <a:gd name="T146" fmla="+- 0 12262 12060"/>
                <a:gd name="T147" fmla="*/ 12262 h 1080"/>
                <a:gd name="T148" fmla="+- 0 7088 5760"/>
                <a:gd name="T149" fmla="*/ T148 w 1440"/>
                <a:gd name="T150" fmla="+- 0 12311 12060"/>
                <a:gd name="T151" fmla="*/ 12311 h 1080"/>
                <a:gd name="T152" fmla="+- 0 7127 5760"/>
                <a:gd name="T153" fmla="*/ T152 w 1440"/>
                <a:gd name="T154" fmla="+- 0 12363 12060"/>
                <a:gd name="T155" fmla="*/ 12363 h 1080"/>
                <a:gd name="T156" fmla="+- 0 7158 5760"/>
                <a:gd name="T157" fmla="*/ T156 w 1440"/>
                <a:gd name="T158" fmla="+- 0 12418 12060"/>
                <a:gd name="T159" fmla="*/ 12418 h 1080"/>
                <a:gd name="T160" fmla="+- 0 7181 5760"/>
                <a:gd name="T161" fmla="*/ T160 w 1440"/>
                <a:gd name="T162" fmla="+- 0 12476 12060"/>
                <a:gd name="T163" fmla="*/ 12476 h 1080"/>
                <a:gd name="T164" fmla="+- 0 7195 5760"/>
                <a:gd name="T165" fmla="*/ T164 w 1440"/>
                <a:gd name="T166" fmla="+- 0 12537 12060"/>
                <a:gd name="T167" fmla="*/ 12537 h 1080"/>
                <a:gd name="T168" fmla="+- 0 7200 5760"/>
                <a:gd name="T169" fmla="*/ T168 w 1440"/>
                <a:gd name="T170" fmla="+- 0 12600 12060"/>
                <a:gd name="T171" fmla="*/ 12600 h 1080"/>
                <a:gd name="T172" fmla="+- 0 7195 5760"/>
                <a:gd name="T173" fmla="*/ T172 w 1440"/>
                <a:gd name="T174" fmla="+- 0 12663 12060"/>
                <a:gd name="T175" fmla="*/ 12663 h 1080"/>
                <a:gd name="T176" fmla="+- 0 7181 5760"/>
                <a:gd name="T177" fmla="*/ T176 w 1440"/>
                <a:gd name="T178" fmla="+- 0 12724 12060"/>
                <a:gd name="T179" fmla="*/ 12724 h 1080"/>
                <a:gd name="T180" fmla="+- 0 7158 5760"/>
                <a:gd name="T181" fmla="*/ T180 w 1440"/>
                <a:gd name="T182" fmla="+- 0 12782 12060"/>
                <a:gd name="T183" fmla="*/ 12782 h 1080"/>
                <a:gd name="T184" fmla="+- 0 7127 5760"/>
                <a:gd name="T185" fmla="*/ T184 w 1440"/>
                <a:gd name="T186" fmla="+- 0 12837 12060"/>
                <a:gd name="T187" fmla="*/ 12837 h 1080"/>
                <a:gd name="T188" fmla="+- 0 7088 5760"/>
                <a:gd name="T189" fmla="*/ T188 w 1440"/>
                <a:gd name="T190" fmla="+- 0 12889 12060"/>
                <a:gd name="T191" fmla="*/ 12889 h 1080"/>
                <a:gd name="T192" fmla="+- 0 7042 5760"/>
                <a:gd name="T193" fmla="*/ T192 w 1440"/>
                <a:gd name="T194" fmla="+- 0 12938 12060"/>
                <a:gd name="T195" fmla="*/ 12938 h 1080"/>
                <a:gd name="T196" fmla="+- 0 6989 5760"/>
                <a:gd name="T197" fmla="*/ T196 w 1440"/>
                <a:gd name="T198" fmla="+- 0 12982 12060"/>
                <a:gd name="T199" fmla="*/ 12982 h 1080"/>
                <a:gd name="T200" fmla="+- 0 6930 5760"/>
                <a:gd name="T201" fmla="*/ T200 w 1440"/>
                <a:gd name="T202" fmla="+- 0 13021 12060"/>
                <a:gd name="T203" fmla="*/ 13021 h 1080"/>
                <a:gd name="T204" fmla="+- 0 6866 5760"/>
                <a:gd name="T205" fmla="*/ T204 w 1440"/>
                <a:gd name="T206" fmla="+- 0 13056 12060"/>
                <a:gd name="T207" fmla="*/ 13056 h 1080"/>
                <a:gd name="T208" fmla="+- 0 6797 5760"/>
                <a:gd name="T209" fmla="*/ T208 w 1440"/>
                <a:gd name="T210" fmla="+- 0 13085 12060"/>
                <a:gd name="T211" fmla="*/ 13085 h 1080"/>
                <a:gd name="T212" fmla="+- 0 6723 5760"/>
                <a:gd name="T213" fmla="*/ T212 w 1440"/>
                <a:gd name="T214" fmla="+- 0 13108 12060"/>
                <a:gd name="T215" fmla="*/ 13108 h 1080"/>
                <a:gd name="T216" fmla="+- 0 6645 5760"/>
                <a:gd name="T217" fmla="*/ T216 w 1440"/>
                <a:gd name="T218" fmla="+- 0 13126 12060"/>
                <a:gd name="T219" fmla="*/ 13126 h 1080"/>
                <a:gd name="T220" fmla="+- 0 6564 5760"/>
                <a:gd name="T221" fmla="*/ T220 w 1440"/>
                <a:gd name="T222" fmla="+- 0 13136 12060"/>
                <a:gd name="T223" fmla="*/ 13136 h 1080"/>
                <a:gd name="T224" fmla="+- 0 6480 5760"/>
                <a:gd name="T225" fmla="*/ T224 w 1440"/>
                <a:gd name="T226" fmla="+- 0 13140 12060"/>
                <a:gd name="T227" fmla="*/ 13140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6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6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CB76C8C-09A6-CBAB-A2BF-23400988F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" y="12409"/>
              <a:ext cx="496" cy="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35E75-DC14-A295-2310-95BFE0CE3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" y="12409"/>
              <a:ext cx="554" cy="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5F92F64-6B7B-5803-B27D-17E804178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" y="12601"/>
              <a:ext cx="240" cy="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AutoShape 44">
              <a:extLst>
                <a:ext uri="{FF2B5EF4-FFF2-40B4-BE49-F238E27FC236}">
                  <a16:creationId xmlns:a16="http://schemas.microsoft.com/office/drawing/2014/main" id="{1E109CDD-64CC-4BEA-9395-5A9F0567D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5022"/>
              <a:ext cx="4149" cy="3486"/>
            </a:xfrm>
            <a:custGeom>
              <a:avLst/>
              <a:gdLst>
                <a:gd name="T0" fmla="+- 0 1628 1604"/>
                <a:gd name="T1" fmla="*/ T0 w 4149"/>
                <a:gd name="T2" fmla="+- 0 5043 5023"/>
                <a:gd name="T3" fmla="*/ 5043 h 3486"/>
                <a:gd name="T4" fmla="+- 0 5752 1604"/>
                <a:gd name="T5" fmla="*/ T4 w 4149"/>
                <a:gd name="T6" fmla="+- 0 8509 5023"/>
                <a:gd name="T7" fmla="*/ 8509 h 3486"/>
                <a:gd name="T8" fmla="+- 0 1628 1604"/>
                <a:gd name="T9" fmla="*/ T8 w 4149"/>
                <a:gd name="T10" fmla="+- 0 5043 5023"/>
                <a:gd name="T11" fmla="*/ 5043 h 3486"/>
                <a:gd name="T12" fmla="+- 0 1604 1604"/>
                <a:gd name="T13" fmla="*/ T12 w 4149"/>
                <a:gd name="T14" fmla="+- 0 5023 5023"/>
                <a:gd name="T15" fmla="*/ 5023 h 34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49" h="3486">
                  <a:moveTo>
                    <a:pt x="24" y="20"/>
                  </a:moveTo>
                  <a:lnTo>
                    <a:pt x="4148" y="3486"/>
                  </a:lnTo>
                  <a:moveTo>
                    <a:pt x="24" y="20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C41C65B-57A1-AC9E-C96E-21C3F6BD7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8505"/>
              <a:ext cx="7" cy="13"/>
            </a:xfrm>
            <a:custGeom>
              <a:avLst/>
              <a:gdLst>
                <a:gd name="T0" fmla="+- 0 5755 5749"/>
                <a:gd name="T1" fmla="*/ T0 w 7"/>
                <a:gd name="T2" fmla="+- 0 8518 8505"/>
                <a:gd name="T3" fmla="*/ 8518 h 13"/>
                <a:gd name="T4" fmla="+- 0 5749 5749"/>
                <a:gd name="T5" fmla="*/ T4 w 7"/>
                <a:gd name="T6" fmla="+- 0 8512 8505"/>
                <a:gd name="T7" fmla="*/ 8512 h 13"/>
                <a:gd name="T8" fmla="+- 0 5755 5749"/>
                <a:gd name="T9" fmla="*/ T8 w 7"/>
                <a:gd name="T10" fmla="+- 0 8505 8505"/>
                <a:gd name="T11" fmla="*/ 8505 h 13"/>
                <a:gd name="T12" fmla="+- 0 5755 5749"/>
                <a:gd name="T13" fmla="*/ T12 w 7"/>
                <a:gd name="T14" fmla="+- 0 8506 8505"/>
                <a:gd name="T15" fmla="*/ 8506 h 13"/>
                <a:gd name="T16" fmla="+- 0 5755 5749"/>
                <a:gd name="T17" fmla="*/ T16 w 7"/>
                <a:gd name="T18" fmla="+- 0 8518 8505"/>
                <a:gd name="T19" fmla="*/ 8518 h 1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3">
                  <a:moveTo>
                    <a:pt x="6" y="13"/>
                  </a:moveTo>
                  <a:lnTo>
                    <a:pt x="0" y="7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35ED8870-8F78-AF74-9D94-D0506A40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8505"/>
              <a:ext cx="7" cy="13"/>
            </a:xfrm>
            <a:custGeom>
              <a:avLst/>
              <a:gdLst>
                <a:gd name="T0" fmla="+- 0 5755 5749"/>
                <a:gd name="T1" fmla="*/ T0 w 7"/>
                <a:gd name="T2" fmla="+- 0 8506 8505"/>
                <a:gd name="T3" fmla="*/ 8506 h 13"/>
                <a:gd name="T4" fmla="+- 0 5755 5749"/>
                <a:gd name="T5" fmla="*/ T4 w 7"/>
                <a:gd name="T6" fmla="+- 0 8511 8505"/>
                <a:gd name="T7" fmla="*/ 8511 h 13"/>
                <a:gd name="T8" fmla="+- 0 5755 5749"/>
                <a:gd name="T9" fmla="*/ T8 w 7"/>
                <a:gd name="T10" fmla="+- 0 8515 8505"/>
                <a:gd name="T11" fmla="*/ 8515 h 13"/>
                <a:gd name="T12" fmla="+- 0 5755 5749"/>
                <a:gd name="T13" fmla="*/ T12 w 7"/>
                <a:gd name="T14" fmla="+- 0 8518 8505"/>
                <a:gd name="T15" fmla="*/ 8518 h 13"/>
                <a:gd name="T16" fmla="+- 0 5749 5749"/>
                <a:gd name="T17" fmla="*/ T16 w 7"/>
                <a:gd name="T18" fmla="+- 0 8512 8505"/>
                <a:gd name="T19" fmla="*/ 8512 h 13"/>
                <a:gd name="T20" fmla="+- 0 5755 5749"/>
                <a:gd name="T21" fmla="*/ T20 w 7"/>
                <a:gd name="T22" fmla="+- 0 8505 8505"/>
                <a:gd name="T23" fmla="*/ 8505 h 13"/>
                <a:gd name="T24" fmla="+- 0 5755 5749"/>
                <a:gd name="T25" fmla="*/ T24 w 7"/>
                <a:gd name="T26" fmla="+- 0 8506 8505"/>
                <a:gd name="T27" fmla="*/ 8506 h 1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7" h="13">
                  <a:moveTo>
                    <a:pt x="6" y="1"/>
                  </a:moveTo>
                  <a:lnTo>
                    <a:pt x="6" y="6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7"/>
                  </a:lnTo>
                  <a:lnTo>
                    <a:pt x="6" y="0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49" name="AutoShape 47">
              <a:extLst>
                <a:ext uri="{FF2B5EF4-FFF2-40B4-BE49-F238E27FC236}">
                  <a16:creationId xmlns:a16="http://schemas.microsoft.com/office/drawing/2014/main" id="{9AA0023C-2EC8-EF72-C120-2AEC293F5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5017"/>
              <a:ext cx="4144" cy="5918"/>
            </a:xfrm>
            <a:custGeom>
              <a:avLst/>
              <a:gdLst>
                <a:gd name="T0" fmla="+- 0 1627 1609"/>
                <a:gd name="T1" fmla="*/ T0 w 4144"/>
                <a:gd name="T2" fmla="+- 0 5044 5017"/>
                <a:gd name="T3" fmla="*/ 5044 h 5918"/>
                <a:gd name="T4" fmla="+- 0 5753 1609"/>
                <a:gd name="T5" fmla="*/ T4 w 4144"/>
                <a:gd name="T6" fmla="+- 0 10935 5017"/>
                <a:gd name="T7" fmla="*/ 10935 h 5918"/>
                <a:gd name="T8" fmla="+- 0 1627 1609"/>
                <a:gd name="T9" fmla="*/ T8 w 4144"/>
                <a:gd name="T10" fmla="+- 0 5044 5017"/>
                <a:gd name="T11" fmla="*/ 5044 h 5918"/>
                <a:gd name="T12" fmla="+- 0 1609 1609"/>
                <a:gd name="T13" fmla="*/ T12 w 4144"/>
                <a:gd name="T14" fmla="+- 0 5017 5017"/>
                <a:gd name="T15" fmla="*/ 5017 h 59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44" h="5918">
                  <a:moveTo>
                    <a:pt x="18" y="27"/>
                  </a:moveTo>
                  <a:lnTo>
                    <a:pt x="4144" y="5918"/>
                  </a:lnTo>
                  <a:moveTo>
                    <a:pt x="18" y="27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F7170F1A-5EE7-7FDC-D4F4-D5EE5A654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0935"/>
              <a:ext cx="7" cy="9"/>
            </a:xfrm>
            <a:custGeom>
              <a:avLst/>
              <a:gdLst>
                <a:gd name="T0" fmla="+- 0 5755 5749"/>
                <a:gd name="T1" fmla="*/ T0 w 7"/>
                <a:gd name="T2" fmla="+- 0 10944 10935"/>
                <a:gd name="T3" fmla="*/ 10944 h 9"/>
                <a:gd name="T4" fmla="+- 0 5749 5749"/>
                <a:gd name="T5" fmla="*/ T4 w 7"/>
                <a:gd name="T6" fmla="+- 0 10935 10935"/>
                <a:gd name="T7" fmla="*/ 10935 h 9"/>
                <a:gd name="T8" fmla="+- 0 5755 5749"/>
                <a:gd name="T9" fmla="*/ T8 w 7"/>
                <a:gd name="T10" fmla="+- 0 10935 10935"/>
                <a:gd name="T11" fmla="*/ 10935 h 9"/>
                <a:gd name="T12" fmla="+- 0 5755 5749"/>
                <a:gd name="T13" fmla="*/ T12 w 7"/>
                <a:gd name="T14" fmla="+- 0 10944 10935"/>
                <a:gd name="T15" fmla="*/ 10944 h 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ADDD3867-A598-705A-88DB-CE9221597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0935"/>
              <a:ext cx="7" cy="9"/>
            </a:xfrm>
            <a:custGeom>
              <a:avLst/>
              <a:gdLst>
                <a:gd name="T0" fmla="+- 0 5755 5749"/>
                <a:gd name="T1" fmla="*/ T0 w 7"/>
                <a:gd name="T2" fmla="+- 0 10935 10935"/>
                <a:gd name="T3" fmla="*/ 10935 h 9"/>
                <a:gd name="T4" fmla="+- 0 5755 5749"/>
                <a:gd name="T5" fmla="*/ T4 w 7"/>
                <a:gd name="T6" fmla="+- 0 10944 10935"/>
                <a:gd name="T7" fmla="*/ 10944 h 9"/>
                <a:gd name="T8" fmla="+- 0 5749 5749"/>
                <a:gd name="T9" fmla="*/ T8 w 7"/>
                <a:gd name="T10" fmla="+- 0 10935 10935"/>
                <a:gd name="T11" fmla="*/ 10935 h 9"/>
                <a:gd name="T12" fmla="+- 0 5755 5749"/>
                <a:gd name="T13" fmla="*/ T12 w 7"/>
                <a:gd name="T14" fmla="+- 0 10935 10935"/>
                <a:gd name="T15" fmla="*/ 10935 h 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2" name="AutoShape 50">
              <a:extLst>
                <a:ext uri="{FF2B5EF4-FFF2-40B4-BE49-F238E27FC236}">
                  <a16:creationId xmlns:a16="http://schemas.microsoft.com/office/drawing/2014/main" id="{D79B12C8-F9EF-BB59-E950-7668BE981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5114"/>
              <a:ext cx="4106" cy="7477"/>
            </a:xfrm>
            <a:custGeom>
              <a:avLst/>
              <a:gdLst>
                <a:gd name="T0" fmla="+- 0 1663 1648"/>
                <a:gd name="T1" fmla="*/ T0 w 4106"/>
                <a:gd name="T2" fmla="+- 0 5143 5115"/>
                <a:gd name="T3" fmla="*/ 5143 h 7477"/>
                <a:gd name="T4" fmla="+- 0 5754 1648"/>
                <a:gd name="T5" fmla="*/ T4 w 4106"/>
                <a:gd name="T6" fmla="+- 0 12591 5115"/>
                <a:gd name="T7" fmla="*/ 12591 h 7477"/>
                <a:gd name="T8" fmla="+- 0 1663 1648"/>
                <a:gd name="T9" fmla="*/ T8 w 4106"/>
                <a:gd name="T10" fmla="+- 0 5143 5115"/>
                <a:gd name="T11" fmla="*/ 5143 h 7477"/>
                <a:gd name="T12" fmla="+- 0 1648 1648"/>
                <a:gd name="T13" fmla="*/ T12 w 4106"/>
                <a:gd name="T14" fmla="+- 0 5115 5115"/>
                <a:gd name="T15" fmla="*/ 5115 h 747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06" h="7477">
                  <a:moveTo>
                    <a:pt x="15" y="28"/>
                  </a:moveTo>
                  <a:lnTo>
                    <a:pt x="4106" y="7476"/>
                  </a:lnTo>
                  <a:moveTo>
                    <a:pt x="15" y="28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525FAC74-7E2A-122C-BCBB-3DA1302C1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2591"/>
              <a:ext cx="7" cy="18"/>
            </a:xfrm>
            <a:custGeom>
              <a:avLst/>
              <a:gdLst>
                <a:gd name="T0" fmla="+- 0 5755 5749"/>
                <a:gd name="T1" fmla="*/ T0 w 7"/>
                <a:gd name="T2" fmla="+- 0 12609 12591"/>
                <a:gd name="T3" fmla="*/ 12609 h 18"/>
                <a:gd name="T4" fmla="+- 0 5749 5749"/>
                <a:gd name="T5" fmla="*/ T4 w 7"/>
                <a:gd name="T6" fmla="+- 0 12591 12591"/>
                <a:gd name="T7" fmla="*/ 12591 h 18"/>
                <a:gd name="T8" fmla="+- 0 5755 5749"/>
                <a:gd name="T9" fmla="*/ T8 w 7"/>
                <a:gd name="T10" fmla="+- 0 12591 12591"/>
                <a:gd name="T11" fmla="*/ 12591 h 18"/>
                <a:gd name="T12" fmla="+- 0 5755 5749"/>
                <a:gd name="T13" fmla="*/ T12 w 7"/>
                <a:gd name="T14" fmla="+- 0 12600 12591"/>
                <a:gd name="T15" fmla="*/ 12600 h 18"/>
                <a:gd name="T16" fmla="+- 0 5755 5749"/>
                <a:gd name="T17" fmla="*/ T16 w 7"/>
                <a:gd name="T18" fmla="+- 0 12609 12591"/>
                <a:gd name="T19" fmla="*/ 12609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8">
                  <a:moveTo>
                    <a:pt x="6" y="18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9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D00F8831-1745-751F-9D6D-D39389225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2591"/>
              <a:ext cx="7" cy="18"/>
            </a:xfrm>
            <a:custGeom>
              <a:avLst/>
              <a:gdLst>
                <a:gd name="T0" fmla="+- 0 5755 5749"/>
                <a:gd name="T1" fmla="*/ T0 w 7"/>
                <a:gd name="T2" fmla="+- 0 12600 12591"/>
                <a:gd name="T3" fmla="*/ 12600 h 18"/>
                <a:gd name="T4" fmla="+- 0 5755 5749"/>
                <a:gd name="T5" fmla="*/ T4 w 7"/>
                <a:gd name="T6" fmla="+- 0 12609 12591"/>
                <a:gd name="T7" fmla="*/ 12609 h 18"/>
                <a:gd name="T8" fmla="+- 0 5749 5749"/>
                <a:gd name="T9" fmla="*/ T8 w 7"/>
                <a:gd name="T10" fmla="+- 0 12591 12591"/>
                <a:gd name="T11" fmla="*/ 12591 h 18"/>
                <a:gd name="T12" fmla="+- 0 5755 5749"/>
                <a:gd name="T13" fmla="*/ T12 w 7"/>
                <a:gd name="T14" fmla="+- 0 12591 12591"/>
                <a:gd name="T15" fmla="*/ 12591 h 18"/>
                <a:gd name="T16" fmla="+- 0 5755 5749"/>
                <a:gd name="T17" fmla="*/ T16 w 7"/>
                <a:gd name="T18" fmla="+- 0 12600 12591"/>
                <a:gd name="T19" fmla="*/ 12600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8">
                  <a:moveTo>
                    <a:pt x="6" y="9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5" name="AutoShape 53">
              <a:extLst>
                <a:ext uri="{FF2B5EF4-FFF2-40B4-BE49-F238E27FC236}">
                  <a16:creationId xmlns:a16="http://schemas.microsoft.com/office/drawing/2014/main" id="{8F0DD451-BB53-478A-38C9-914E68FC1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" y="5015"/>
              <a:ext cx="4140" cy="9196"/>
            </a:xfrm>
            <a:custGeom>
              <a:avLst/>
              <a:gdLst>
                <a:gd name="T0" fmla="+- 0 1626 1614"/>
                <a:gd name="T1" fmla="*/ T0 w 4140"/>
                <a:gd name="T2" fmla="+- 0 5044 5016"/>
                <a:gd name="T3" fmla="*/ 5044 h 9196"/>
                <a:gd name="T4" fmla="+- 0 5754 1614"/>
                <a:gd name="T5" fmla="*/ T4 w 4140"/>
                <a:gd name="T6" fmla="+- 0 14211 5016"/>
                <a:gd name="T7" fmla="*/ 14211 h 9196"/>
                <a:gd name="T8" fmla="+- 0 1626 1614"/>
                <a:gd name="T9" fmla="*/ T8 w 4140"/>
                <a:gd name="T10" fmla="+- 0 5044 5016"/>
                <a:gd name="T11" fmla="*/ 5044 h 9196"/>
                <a:gd name="T12" fmla="+- 0 1614 1614"/>
                <a:gd name="T13" fmla="*/ T12 w 4140"/>
                <a:gd name="T14" fmla="+- 0 5016 5016"/>
                <a:gd name="T15" fmla="*/ 5016 h 9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40" h="9196">
                  <a:moveTo>
                    <a:pt x="12" y="28"/>
                  </a:moveTo>
                  <a:lnTo>
                    <a:pt x="4140" y="9195"/>
                  </a:lnTo>
                  <a:moveTo>
                    <a:pt x="12" y="28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D8B8954E-D567-DD65-32A8-3FD2CD3B8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4211"/>
              <a:ext cx="7" cy="18"/>
            </a:xfrm>
            <a:custGeom>
              <a:avLst/>
              <a:gdLst>
                <a:gd name="T0" fmla="+- 0 5755 5749"/>
                <a:gd name="T1" fmla="*/ T0 w 7"/>
                <a:gd name="T2" fmla="+- 0 14229 14211"/>
                <a:gd name="T3" fmla="*/ 14229 h 18"/>
                <a:gd name="T4" fmla="+- 0 5749 5749"/>
                <a:gd name="T5" fmla="*/ T4 w 7"/>
                <a:gd name="T6" fmla="+- 0 14211 14211"/>
                <a:gd name="T7" fmla="*/ 14211 h 18"/>
                <a:gd name="T8" fmla="+- 0 5755 5749"/>
                <a:gd name="T9" fmla="*/ T8 w 7"/>
                <a:gd name="T10" fmla="+- 0 14211 14211"/>
                <a:gd name="T11" fmla="*/ 14211 h 18"/>
                <a:gd name="T12" fmla="+- 0 5755 5749"/>
                <a:gd name="T13" fmla="*/ T12 w 7"/>
                <a:gd name="T14" fmla="+- 0 14220 14211"/>
                <a:gd name="T15" fmla="*/ 14220 h 18"/>
                <a:gd name="T16" fmla="+- 0 5755 5749"/>
                <a:gd name="T17" fmla="*/ T16 w 7"/>
                <a:gd name="T18" fmla="+- 0 14229 14211"/>
                <a:gd name="T19" fmla="*/ 14229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8">
                  <a:moveTo>
                    <a:pt x="6" y="18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9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CFC5E55-3BD7-25EA-98B7-4885E3602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14211"/>
              <a:ext cx="7" cy="18"/>
            </a:xfrm>
            <a:custGeom>
              <a:avLst/>
              <a:gdLst>
                <a:gd name="T0" fmla="+- 0 5755 5749"/>
                <a:gd name="T1" fmla="*/ T0 w 7"/>
                <a:gd name="T2" fmla="+- 0 14220 14211"/>
                <a:gd name="T3" fmla="*/ 14220 h 18"/>
                <a:gd name="T4" fmla="+- 0 5755 5749"/>
                <a:gd name="T5" fmla="*/ T4 w 7"/>
                <a:gd name="T6" fmla="+- 0 14229 14211"/>
                <a:gd name="T7" fmla="*/ 14229 h 18"/>
                <a:gd name="T8" fmla="+- 0 5749 5749"/>
                <a:gd name="T9" fmla="*/ T8 w 7"/>
                <a:gd name="T10" fmla="+- 0 14211 14211"/>
                <a:gd name="T11" fmla="*/ 14211 h 18"/>
                <a:gd name="T12" fmla="+- 0 5755 5749"/>
                <a:gd name="T13" fmla="*/ T12 w 7"/>
                <a:gd name="T14" fmla="+- 0 14211 14211"/>
                <a:gd name="T15" fmla="*/ 14211 h 18"/>
                <a:gd name="T16" fmla="+- 0 5755 5749"/>
                <a:gd name="T17" fmla="*/ T16 w 7"/>
                <a:gd name="T18" fmla="+- 0 14220 14211"/>
                <a:gd name="T19" fmla="*/ 14220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8">
                  <a:moveTo>
                    <a:pt x="6" y="9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cxnSp>
          <p:nvCxnSpPr>
            <p:cNvPr id="58" name="Line 56">
              <a:extLst>
                <a:ext uri="{FF2B5EF4-FFF2-40B4-BE49-F238E27FC236}">
                  <a16:creationId xmlns:a16="http://schemas.microsoft.com/office/drawing/2014/main" id="{EA0018EA-84E5-DFFC-9DF7-36D2A3091D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08" y="2163"/>
              <a:ext cx="5023" cy="3125"/>
            </a:xfrm>
            <a:prstGeom prst="line">
              <a:avLst/>
            </a:pr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735DD935-AB99-8A16-88F3-796A06F13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2154"/>
              <a:ext cx="7" cy="12"/>
            </a:xfrm>
            <a:custGeom>
              <a:avLst/>
              <a:gdLst>
                <a:gd name="T0" fmla="+- 0 7206 7204"/>
                <a:gd name="T1" fmla="*/ T0 w 7"/>
                <a:gd name="T2" fmla="+- 0 2166 2155"/>
                <a:gd name="T3" fmla="*/ 2166 h 12"/>
                <a:gd name="T4" fmla="+- 0 7204 7204"/>
                <a:gd name="T5" fmla="*/ T4 w 7"/>
                <a:gd name="T6" fmla="+- 0 2165 2155"/>
                <a:gd name="T7" fmla="*/ 2165 h 12"/>
                <a:gd name="T8" fmla="+- 0 7204 7204"/>
                <a:gd name="T9" fmla="*/ T8 w 7"/>
                <a:gd name="T10" fmla="+- 0 2155 2155"/>
                <a:gd name="T11" fmla="*/ 2155 h 12"/>
                <a:gd name="T12" fmla="+- 0 7211 7204"/>
                <a:gd name="T13" fmla="*/ T12 w 7"/>
                <a:gd name="T14" fmla="+- 0 2158 2155"/>
                <a:gd name="T15" fmla="*/ 2158 h 12"/>
                <a:gd name="T16" fmla="+- 0 7206 7204"/>
                <a:gd name="T17" fmla="*/ T16 w 7"/>
                <a:gd name="T18" fmla="+- 0 2166 2155"/>
                <a:gd name="T19" fmla="*/ 2166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2">
                  <a:moveTo>
                    <a:pt x="2" y="11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3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CA34AE7D-F0D0-6D3C-1960-6FE4DC913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2154"/>
              <a:ext cx="7" cy="12"/>
            </a:xfrm>
            <a:custGeom>
              <a:avLst/>
              <a:gdLst>
                <a:gd name="T0" fmla="+- 0 7211 7204"/>
                <a:gd name="T1" fmla="*/ T0 w 7"/>
                <a:gd name="T2" fmla="+- 0 2158 2155"/>
                <a:gd name="T3" fmla="*/ 2158 h 12"/>
                <a:gd name="T4" fmla="+- 0 7206 7204"/>
                <a:gd name="T5" fmla="*/ T4 w 7"/>
                <a:gd name="T6" fmla="+- 0 2166 2155"/>
                <a:gd name="T7" fmla="*/ 2166 h 12"/>
                <a:gd name="T8" fmla="+- 0 7204 7204"/>
                <a:gd name="T9" fmla="*/ T8 w 7"/>
                <a:gd name="T10" fmla="+- 0 2165 2155"/>
                <a:gd name="T11" fmla="*/ 2165 h 12"/>
                <a:gd name="T12" fmla="+- 0 7204 7204"/>
                <a:gd name="T13" fmla="*/ T12 w 7"/>
                <a:gd name="T14" fmla="+- 0 2160 2155"/>
                <a:gd name="T15" fmla="*/ 2160 h 12"/>
                <a:gd name="T16" fmla="+- 0 7204 7204"/>
                <a:gd name="T17" fmla="*/ T16 w 7"/>
                <a:gd name="T18" fmla="+- 0 2156 2155"/>
                <a:gd name="T19" fmla="*/ 2156 h 12"/>
                <a:gd name="T20" fmla="+- 0 7204 7204"/>
                <a:gd name="T21" fmla="*/ T20 w 7"/>
                <a:gd name="T22" fmla="+- 0 2155 2155"/>
                <a:gd name="T23" fmla="*/ 2155 h 12"/>
                <a:gd name="T24" fmla="+- 0 7211 7204"/>
                <a:gd name="T25" fmla="*/ T24 w 7"/>
                <a:gd name="T26" fmla="+- 0 2158 2155"/>
                <a:gd name="T27" fmla="*/ 2158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7" h="12">
                  <a:moveTo>
                    <a:pt x="7" y="3"/>
                  </a:moveTo>
                  <a:lnTo>
                    <a:pt x="2" y="11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3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61" name="AutoShape 59">
              <a:extLst>
                <a:ext uri="{FF2B5EF4-FFF2-40B4-BE49-F238E27FC236}">
                  <a16:creationId xmlns:a16="http://schemas.microsoft.com/office/drawing/2014/main" id="{4E703E7A-F596-FE96-7AC9-A88F6406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3749"/>
              <a:ext cx="5049" cy="1556"/>
            </a:xfrm>
            <a:custGeom>
              <a:avLst/>
              <a:gdLst>
                <a:gd name="T0" fmla="+- 0 12231 7209"/>
                <a:gd name="T1" fmla="*/ T0 w 5049"/>
                <a:gd name="T2" fmla="+- 0 5288 3749"/>
                <a:gd name="T3" fmla="*/ 5288 h 1556"/>
                <a:gd name="T4" fmla="+- 0 12258 7209"/>
                <a:gd name="T5" fmla="*/ T4 w 5049"/>
                <a:gd name="T6" fmla="+- 0 5305 3749"/>
                <a:gd name="T7" fmla="*/ 5305 h 1556"/>
                <a:gd name="T8" fmla="+- 0 7209 7209"/>
                <a:gd name="T9" fmla="*/ T8 w 5049"/>
                <a:gd name="T10" fmla="+- 0 3749 3749"/>
                <a:gd name="T11" fmla="*/ 3749 h 1556"/>
                <a:gd name="T12" fmla="+- 0 12222 7209"/>
                <a:gd name="T13" fmla="*/ T12 w 5049"/>
                <a:gd name="T14" fmla="+- 0 5256 3749"/>
                <a:gd name="T15" fmla="*/ 5256 h 15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5049" h="1556">
                  <a:moveTo>
                    <a:pt x="5022" y="1539"/>
                  </a:moveTo>
                  <a:lnTo>
                    <a:pt x="5049" y="1556"/>
                  </a:lnTo>
                  <a:moveTo>
                    <a:pt x="0" y="0"/>
                  </a:moveTo>
                  <a:lnTo>
                    <a:pt x="5013" y="1507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D83DCB13-634A-B626-FC75-BDFCB2A25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3743"/>
              <a:ext cx="6" cy="11"/>
            </a:xfrm>
            <a:custGeom>
              <a:avLst/>
              <a:gdLst>
                <a:gd name="T0" fmla="+- 0 7207 7204"/>
                <a:gd name="T1" fmla="*/ T0 w 6"/>
                <a:gd name="T2" fmla="+- 0 3754 3743"/>
                <a:gd name="T3" fmla="*/ 3754 h 11"/>
                <a:gd name="T4" fmla="+- 0 7204 7204"/>
                <a:gd name="T5" fmla="*/ T4 w 6"/>
                <a:gd name="T6" fmla="+- 0 3753 3743"/>
                <a:gd name="T7" fmla="*/ 3753 h 11"/>
                <a:gd name="T8" fmla="+- 0 7204 7204"/>
                <a:gd name="T9" fmla="*/ T8 w 6"/>
                <a:gd name="T10" fmla="+- 0 3743 3743"/>
                <a:gd name="T11" fmla="*/ 3743 h 11"/>
                <a:gd name="T12" fmla="+- 0 7210 7204"/>
                <a:gd name="T13" fmla="*/ T12 w 6"/>
                <a:gd name="T14" fmla="+- 0 3745 3743"/>
                <a:gd name="T15" fmla="*/ 3745 h 11"/>
                <a:gd name="T16" fmla="+- 0 7207 7204"/>
                <a:gd name="T17" fmla="*/ T16 w 6"/>
                <a:gd name="T18" fmla="+- 0 3754 3743"/>
                <a:gd name="T19" fmla="*/ 3754 h 1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6" h="11">
                  <a:moveTo>
                    <a:pt x="3" y="11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F03E7EDF-CA60-B82E-4FF0-8BF7F27F5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3743"/>
              <a:ext cx="6" cy="11"/>
            </a:xfrm>
            <a:custGeom>
              <a:avLst/>
              <a:gdLst>
                <a:gd name="T0" fmla="+- 0 7210 7204"/>
                <a:gd name="T1" fmla="*/ T0 w 6"/>
                <a:gd name="T2" fmla="+- 0 3745 3743"/>
                <a:gd name="T3" fmla="*/ 3745 h 11"/>
                <a:gd name="T4" fmla="+- 0 7207 7204"/>
                <a:gd name="T5" fmla="*/ T4 w 6"/>
                <a:gd name="T6" fmla="+- 0 3754 3743"/>
                <a:gd name="T7" fmla="*/ 3754 h 11"/>
                <a:gd name="T8" fmla="+- 0 7204 7204"/>
                <a:gd name="T9" fmla="*/ T8 w 6"/>
                <a:gd name="T10" fmla="+- 0 3753 3743"/>
                <a:gd name="T11" fmla="*/ 3753 h 11"/>
                <a:gd name="T12" fmla="+- 0 7204 7204"/>
                <a:gd name="T13" fmla="*/ T12 w 6"/>
                <a:gd name="T14" fmla="+- 0 3748 3743"/>
                <a:gd name="T15" fmla="*/ 3748 h 11"/>
                <a:gd name="T16" fmla="+- 0 7204 7204"/>
                <a:gd name="T17" fmla="*/ T16 w 6"/>
                <a:gd name="T18" fmla="+- 0 3744 3743"/>
                <a:gd name="T19" fmla="*/ 3744 h 11"/>
                <a:gd name="T20" fmla="+- 0 7204 7204"/>
                <a:gd name="T21" fmla="*/ T20 w 6"/>
                <a:gd name="T22" fmla="+- 0 3743 3743"/>
                <a:gd name="T23" fmla="*/ 3743 h 11"/>
                <a:gd name="T24" fmla="+- 0 7210 7204"/>
                <a:gd name="T25" fmla="*/ T24 w 6"/>
                <a:gd name="T26" fmla="+- 0 3745 3743"/>
                <a:gd name="T27" fmla="*/ 3745 h 1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6" h="11">
                  <a:moveTo>
                    <a:pt x="6" y="2"/>
                  </a:moveTo>
                  <a:lnTo>
                    <a:pt x="3" y="11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cxnSp>
          <p:nvCxnSpPr>
            <p:cNvPr id="64" name="Line 62">
              <a:extLst>
                <a:ext uri="{FF2B5EF4-FFF2-40B4-BE49-F238E27FC236}">
                  <a16:creationId xmlns:a16="http://schemas.microsoft.com/office/drawing/2014/main" id="{A5F2831D-8098-728B-81ED-E309025486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222" y="5256"/>
              <a:ext cx="27" cy="9"/>
            </a:xfrm>
            <a:prstGeom prst="line">
              <a:avLst/>
            </a:pr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B2BCFDCB-040F-1AAD-65A9-6CE101DCA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4795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5875 4795"/>
                <a:gd name="T3" fmla="*/ 5875 h 1080"/>
                <a:gd name="T4" fmla="+- 0 6396 5760"/>
                <a:gd name="T5" fmla="*/ T4 w 1440"/>
                <a:gd name="T6" fmla="+- 0 5872 4795"/>
                <a:gd name="T7" fmla="*/ 5872 h 1080"/>
                <a:gd name="T8" fmla="+- 0 6315 5760"/>
                <a:gd name="T9" fmla="*/ T8 w 1440"/>
                <a:gd name="T10" fmla="+- 0 5861 4795"/>
                <a:gd name="T11" fmla="*/ 5861 h 1080"/>
                <a:gd name="T12" fmla="+- 0 6237 5760"/>
                <a:gd name="T13" fmla="*/ T12 w 1440"/>
                <a:gd name="T14" fmla="+- 0 5844 4795"/>
                <a:gd name="T15" fmla="*/ 5844 h 1080"/>
                <a:gd name="T16" fmla="+- 0 6163 5760"/>
                <a:gd name="T17" fmla="*/ T16 w 1440"/>
                <a:gd name="T18" fmla="+- 0 5820 4795"/>
                <a:gd name="T19" fmla="*/ 5820 h 1080"/>
                <a:gd name="T20" fmla="+- 0 6094 5760"/>
                <a:gd name="T21" fmla="*/ T20 w 1440"/>
                <a:gd name="T22" fmla="+- 0 5791 4795"/>
                <a:gd name="T23" fmla="*/ 5791 h 1080"/>
                <a:gd name="T24" fmla="+- 0 6030 5760"/>
                <a:gd name="T25" fmla="*/ T24 w 1440"/>
                <a:gd name="T26" fmla="+- 0 5756 4795"/>
                <a:gd name="T27" fmla="*/ 5756 h 1080"/>
                <a:gd name="T28" fmla="+- 0 5971 5760"/>
                <a:gd name="T29" fmla="*/ T28 w 1440"/>
                <a:gd name="T30" fmla="+- 0 5717 4795"/>
                <a:gd name="T31" fmla="*/ 5717 h 1080"/>
                <a:gd name="T32" fmla="+- 0 5918 5760"/>
                <a:gd name="T33" fmla="*/ T32 w 1440"/>
                <a:gd name="T34" fmla="+- 0 5673 4795"/>
                <a:gd name="T35" fmla="*/ 5673 h 1080"/>
                <a:gd name="T36" fmla="+- 0 5872 5760"/>
                <a:gd name="T37" fmla="*/ T36 w 1440"/>
                <a:gd name="T38" fmla="+- 0 5625 4795"/>
                <a:gd name="T39" fmla="*/ 5625 h 1080"/>
                <a:gd name="T40" fmla="+- 0 5833 5760"/>
                <a:gd name="T41" fmla="*/ T40 w 1440"/>
                <a:gd name="T42" fmla="+- 0 5573 4795"/>
                <a:gd name="T43" fmla="*/ 5573 h 1080"/>
                <a:gd name="T44" fmla="+- 0 5802 5760"/>
                <a:gd name="T45" fmla="*/ T44 w 1440"/>
                <a:gd name="T46" fmla="+- 0 5517 4795"/>
                <a:gd name="T47" fmla="*/ 5517 h 1080"/>
                <a:gd name="T48" fmla="+- 0 5779 5760"/>
                <a:gd name="T49" fmla="*/ T48 w 1440"/>
                <a:gd name="T50" fmla="+- 0 5459 4795"/>
                <a:gd name="T51" fmla="*/ 5459 h 1080"/>
                <a:gd name="T52" fmla="+- 0 5765 5760"/>
                <a:gd name="T53" fmla="*/ T52 w 1440"/>
                <a:gd name="T54" fmla="+- 0 5398 4795"/>
                <a:gd name="T55" fmla="*/ 5398 h 1080"/>
                <a:gd name="T56" fmla="+- 0 5760 5760"/>
                <a:gd name="T57" fmla="*/ T56 w 1440"/>
                <a:gd name="T58" fmla="+- 0 5335 4795"/>
                <a:gd name="T59" fmla="*/ 5335 h 1080"/>
                <a:gd name="T60" fmla="+- 0 5765 5760"/>
                <a:gd name="T61" fmla="*/ T60 w 1440"/>
                <a:gd name="T62" fmla="+- 0 5272 4795"/>
                <a:gd name="T63" fmla="*/ 5272 h 1080"/>
                <a:gd name="T64" fmla="+- 0 5779 5760"/>
                <a:gd name="T65" fmla="*/ T64 w 1440"/>
                <a:gd name="T66" fmla="+- 0 5211 4795"/>
                <a:gd name="T67" fmla="*/ 5211 h 1080"/>
                <a:gd name="T68" fmla="+- 0 5802 5760"/>
                <a:gd name="T69" fmla="*/ T68 w 1440"/>
                <a:gd name="T70" fmla="+- 0 5153 4795"/>
                <a:gd name="T71" fmla="*/ 5153 h 1080"/>
                <a:gd name="T72" fmla="+- 0 5833 5760"/>
                <a:gd name="T73" fmla="*/ T72 w 1440"/>
                <a:gd name="T74" fmla="+- 0 5098 4795"/>
                <a:gd name="T75" fmla="*/ 5098 h 1080"/>
                <a:gd name="T76" fmla="+- 0 5872 5760"/>
                <a:gd name="T77" fmla="*/ T76 w 1440"/>
                <a:gd name="T78" fmla="+- 0 5046 4795"/>
                <a:gd name="T79" fmla="*/ 5046 h 1080"/>
                <a:gd name="T80" fmla="+- 0 5918 5760"/>
                <a:gd name="T81" fmla="*/ T80 w 1440"/>
                <a:gd name="T82" fmla="+- 0 4998 4795"/>
                <a:gd name="T83" fmla="*/ 4998 h 1080"/>
                <a:gd name="T84" fmla="+- 0 5971 5760"/>
                <a:gd name="T85" fmla="*/ T84 w 1440"/>
                <a:gd name="T86" fmla="+- 0 4953 4795"/>
                <a:gd name="T87" fmla="*/ 4953 h 1080"/>
                <a:gd name="T88" fmla="+- 0 6030 5760"/>
                <a:gd name="T89" fmla="*/ T88 w 1440"/>
                <a:gd name="T90" fmla="+- 0 4914 4795"/>
                <a:gd name="T91" fmla="*/ 4914 h 1080"/>
                <a:gd name="T92" fmla="+- 0 6094 5760"/>
                <a:gd name="T93" fmla="*/ T92 w 1440"/>
                <a:gd name="T94" fmla="+- 0 4879 4795"/>
                <a:gd name="T95" fmla="*/ 4879 h 1080"/>
                <a:gd name="T96" fmla="+- 0 6163 5760"/>
                <a:gd name="T97" fmla="*/ T96 w 1440"/>
                <a:gd name="T98" fmla="+- 0 4850 4795"/>
                <a:gd name="T99" fmla="*/ 4850 h 1080"/>
                <a:gd name="T100" fmla="+- 0 6237 5760"/>
                <a:gd name="T101" fmla="*/ T100 w 1440"/>
                <a:gd name="T102" fmla="+- 0 4827 4795"/>
                <a:gd name="T103" fmla="*/ 4827 h 1080"/>
                <a:gd name="T104" fmla="+- 0 6315 5760"/>
                <a:gd name="T105" fmla="*/ T104 w 1440"/>
                <a:gd name="T106" fmla="+- 0 4809 4795"/>
                <a:gd name="T107" fmla="*/ 4809 h 1080"/>
                <a:gd name="T108" fmla="+- 0 6396 5760"/>
                <a:gd name="T109" fmla="*/ T108 w 1440"/>
                <a:gd name="T110" fmla="+- 0 4799 4795"/>
                <a:gd name="T111" fmla="*/ 4799 h 1080"/>
                <a:gd name="T112" fmla="+- 0 6480 5760"/>
                <a:gd name="T113" fmla="*/ T112 w 1440"/>
                <a:gd name="T114" fmla="+- 0 4795 4795"/>
                <a:gd name="T115" fmla="*/ 4795 h 1080"/>
                <a:gd name="T116" fmla="+- 0 6564 5760"/>
                <a:gd name="T117" fmla="*/ T116 w 1440"/>
                <a:gd name="T118" fmla="+- 0 4799 4795"/>
                <a:gd name="T119" fmla="*/ 4799 h 1080"/>
                <a:gd name="T120" fmla="+- 0 6645 5760"/>
                <a:gd name="T121" fmla="*/ T120 w 1440"/>
                <a:gd name="T122" fmla="+- 0 4809 4795"/>
                <a:gd name="T123" fmla="*/ 4809 h 1080"/>
                <a:gd name="T124" fmla="+- 0 6723 5760"/>
                <a:gd name="T125" fmla="*/ T124 w 1440"/>
                <a:gd name="T126" fmla="+- 0 4827 4795"/>
                <a:gd name="T127" fmla="*/ 4827 h 1080"/>
                <a:gd name="T128" fmla="+- 0 6797 5760"/>
                <a:gd name="T129" fmla="*/ T128 w 1440"/>
                <a:gd name="T130" fmla="+- 0 4850 4795"/>
                <a:gd name="T131" fmla="*/ 4850 h 1080"/>
                <a:gd name="T132" fmla="+- 0 6866 5760"/>
                <a:gd name="T133" fmla="*/ T132 w 1440"/>
                <a:gd name="T134" fmla="+- 0 4879 4795"/>
                <a:gd name="T135" fmla="*/ 4879 h 1080"/>
                <a:gd name="T136" fmla="+- 0 6930 5760"/>
                <a:gd name="T137" fmla="*/ T136 w 1440"/>
                <a:gd name="T138" fmla="+- 0 4914 4795"/>
                <a:gd name="T139" fmla="*/ 4914 h 1080"/>
                <a:gd name="T140" fmla="+- 0 6989 5760"/>
                <a:gd name="T141" fmla="*/ T140 w 1440"/>
                <a:gd name="T142" fmla="+- 0 4953 4795"/>
                <a:gd name="T143" fmla="*/ 4953 h 1080"/>
                <a:gd name="T144" fmla="+- 0 7042 5760"/>
                <a:gd name="T145" fmla="*/ T144 w 1440"/>
                <a:gd name="T146" fmla="+- 0 4998 4795"/>
                <a:gd name="T147" fmla="*/ 4998 h 1080"/>
                <a:gd name="T148" fmla="+- 0 7088 5760"/>
                <a:gd name="T149" fmla="*/ T148 w 1440"/>
                <a:gd name="T150" fmla="+- 0 5046 4795"/>
                <a:gd name="T151" fmla="*/ 5046 h 1080"/>
                <a:gd name="T152" fmla="+- 0 7127 5760"/>
                <a:gd name="T153" fmla="*/ T152 w 1440"/>
                <a:gd name="T154" fmla="+- 0 5098 4795"/>
                <a:gd name="T155" fmla="*/ 5098 h 1080"/>
                <a:gd name="T156" fmla="+- 0 7158 5760"/>
                <a:gd name="T157" fmla="*/ T156 w 1440"/>
                <a:gd name="T158" fmla="+- 0 5153 4795"/>
                <a:gd name="T159" fmla="*/ 5153 h 1080"/>
                <a:gd name="T160" fmla="+- 0 7181 5760"/>
                <a:gd name="T161" fmla="*/ T160 w 1440"/>
                <a:gd name="T162" fmla="+- 0 5211 4795"/>
                <a:gd name="T163" fmla="*/ 5211 h 1080"/>
                <a:gd name="T164" fmla="+- 0 7195 5760"/>
                <a:gd name="T165" fmla="*/ T164 w 1440"/>
                <a:gd name="T166" fmla="+- 0 5272 4795"/>
                <a:gd name="T167" fmla="*/ 5272 h 1080"/>
                <a:gd name="T168" fmla="+- 0 7200 5760"/>
                <a:gd name="T169" fmla="*/ T168 w 1440"/>
                <a:gd name="T170" fmla="+- 0 5335 4795"/>
                <a:gd name="T171" fmla="*/ 5335 h 1080"/>
                <a:gd name="T172" fmla="+- 0 7195 5760"/>
                <a:gd name="T173" fmla="*/ T172 w 1440"/>
                <a:gd name="T174" fmla="+- 0 5398 4795"/>
                <a:gd name="T175" fmla="*/ 5398 h 1080"/>
                <a:gd name="T176" fmla="+- 0 7181 5760"/>
                <a:gd name="T177" fmla="*/ T176 w 1440"/>
                <a:gd name="T178" fmla="+- 0 5459 4795"/>
                <a:gd name="T179" fmla="*/ 5459 h 1080"/>
                <a:gd name="T180" fmla="+- 0 7158 5760"/>
                <a:gd name="T181" fmla="*/ T180 w 1440"/>
                <a:gd name="T182" fmla="+- 0 5517 4795"/>
                <a:gd name="T183" fmla="*/ 5517 h 1080"/>
                <a:gd name="T184" fmla="+- 0 7127 5760"/>
                <a:gd name="T185" fmla="*/ T184 w 1440"/>
                <a:gd name="T186" fmla="+- 0 5573 4795"/>
                <a:gd name="T187" fmla="*/ 5573 h 1080"/>
                <a:gd name="T188" fmla="+- 0 7088 5760"/>
                <a:gd name="T189" fmla="*/ T188 w 1440"/>
                <a:gd name="T190" fmla="+- 0 5625 4795"/>
                <a:gd name="T191" fmla="*/ 5625 h 1080"/>
                <a:gd name="T192" fmla="+- 0 7042 5760"/>
                <a:gd name="T193" fmla="*/ T192 w 1440"/>
                <a:gd name="T194" fmla="+- 0 5673 4795"/>
                <a:gd name="T195" fmla="*/ 5673 h 1080"/>
                <a:gd name="T196" fmla="+- 0 6989 5760"/>
                <a:gd name="T197" fmla="*/ T196 w 1440"/>
                <a:gd name="T198" fmla="+- 0 5717 4795"/>
                <a:gd name="T199" fmla="*/ 5717 h 1080"/>
                <a:gd name="T200" fmla="+- 0 6930 5760"/>
                <a:gd name="T201" fmla="*/ T200 w 1440"/>
                <a:gd name="T202" fmla="+- 0 5756 4795"/>
                <a:gd name="T203" fmla="*/ 5756 h 1080"/>
                <a:gd name="T204" fmla="+- 0 6866 5760"/>
                <a:gd name="T205" fmla="*/ T204 w 1440"/>
                <a:gd name="T206" fmla="+- 0 5791 4795"/>
                <a:gd name="T207" fmla="*/ 5791 h 1080"/>
                <a:gd name="T208" fmla="+- 0 6797 5760"/>
                <a:gd name="T209" fmla="*/ T208 w 1440"/>
                <a:gd name="T210" fmla="+- 0 5820 4795"/>
                <a:gd name="T211" fmla="*/ 5820 h 1080"/>
                <a:gd name="T212" fmla="+- 0 6723 5760"/>
                <a:gd name="T213" fmla="*/ T212 w 1440"/>
                <a:gd name="T214" fmla="+- 0 5844 4795"/>
                <a:gd name="T215" fmla="*/ 5844 h 1080"/>
                <a:gd name="T216" fmla="+- 0 6645 5760"/>
                <a:gd name="T217" fmla="*/ T216 w 1440"/>
                <a:gd name="T218" fmla="+- 0 5861 4795"/>
                <a:gd name="T219" fmla="*/ 5861 h 1080"/>
                <a:gd name="T220" fmla="+- 0 6564 5760"/>
                <a:gd name="T221" fmla="*/ T220 w 1440"/>
                <a:gd name="T222" fmla="+- 0 5872 4795"/>
                <a:gd name="T223" fmla="*/ 5872 h 1080"/>
                <a:gd name="T224" fmla="+- 0 6480 5760"/>
                <a:gd name="T225" fmla="*/ T224 w 1440"/>
                <a:gd name="T226" fmla="+- 0 5875 4795"/>
                <a:gd name="T227" fmla="*/ 5875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7"/>
                  </a:lnTo>
                  <a:lnTo>
                    <a:pt x="555" y="1066"/>
                  </a:lnTo>
                  <a:lnTo>
                    <a:pt x="477" y="1049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2"/>
                  </a:lnTo>
                  <a:lnTo>
                    <a:pt x="158" y="878"/>
                  </a:lnTo>
                  <a:lnTo>
                    <a:pt x="112" y="830"/>
                  </a:lnTo>
                  <a:lnTo>
                    <a:pt x="73" y="778"/>
                  </a:lnTo>
                  <a:lnTo>
                    <a:pt x="42" y="722"/>
                  </a:lnTo>
                  <a:lnTo>
                    <a:pt x="19" y="664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3"/>
                  </a:lnTo>
                  <a:lnTo>
                    <a:pt x="112" y="251"/>
                  </a:lnTo>
                  <a:lnTo>
                    <a:pt x="158" y="203"/>
                  </a:lnTo>
                  <a:lnTo>
                    <a:pt x="211" y="158"/>
                  </a:lnTo>
                  <a:lnTo>
                    <a:pt x="270" y="119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2"/>
                  </a:lnTo>
                  <a:lnTo>
                    <a:pt x="555" y="14"/>
                  </a:lnTo>
                  <a:lnTo>
                    <a:pt x="636" y="4"/>
                  </a:lnTo>
                  <a:lnTo>
                    <a:pt x="720" y="0"/>
                  </a:lnTo>
                  <a:lnTo>
                    <a:pt x="804" y="4"/>
                  </a:lnTo>
                  <a:lnTo>
                    <a:pt x="885" y="14"/>
                  </a:lnTo>
                  <a:lnTo>
                    <a:pt x="963" y="32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9"/>
                  </a:lnTo>
                  <a:lnTo>
                    <a:pt x="1229" y="158"/>
                  </a:lnTo>
                  <a:lnTo>
                    <a:pt x="1282" y="203"/>
                  </a:lnTo>
                  <a:lnTo>
                    <a:pt x="1328" y="251"/>
                  </a:lnTo>
                  <a:lnTo>
                    <a:pt x="1367" y="303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4"/>
                  </a:lnTo>
                  <a:lnTo>
                    <a:pt x="1398" y="722"/>
                  </a:lnTo>
                  <a:lnTo>
                    <a:pt x="1367" y="778"/>
                  </a:lnTo>
                  <a:lnTo>
                    <a:pt x="1328" y="830"/>
                  </a:lnTo>
                  <a:lnTo>
                    <a:pt x="1282" y="878"/>
                  </a:lnTo>
                  <a:lnTo>
                    <a:pt x="1229" y="922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9"/>
                  </a:lnTo>
                  <a:lnTo>
                    <a:pt x="885" y="1066"/>
                  </a:lnTo>
                  <a:lnTo>
                    <a:pt x="804" y="1077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7DAEDC7-F673-FC26-C7CA-D6E4CD85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" y="5144"/>
              <a:ext cx="496" cy="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AD1B9BD-F520-3AEB-1D1C-61ADC0F3E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" y="5157"/>
              <a:ext cx="562" cy="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A0F8A8A-63F0-A802-7E52-119C77B81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" y="5336"/>
              <a:ext cx="250" cy="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BF61DBE0-3DD5-4DE9-D1D8-D3C78EEB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6383"/>
              <a:ext cx="1440" cy="1080"/>
            </a:xfrm>
            <a:custGeom>
              <a:avLst/>
              <a:gdLst>
                <a:gd name="T0" fmla="+- 0 6480 5760"/>
                <a:gd name="T1" fmla="*/ T0 w 1440"/>
                <a:gd name="T2" fmla="+- 0 7464 6384"/>
                <a:gd name="T3" fmla="*/ 7464 h 1080"/>
                <a:gd name="T4" fmla="+- 0 6396 5760"/>
                <a:gd name="T5" fmla="*/ T4 w 1440"/>
                <a:gd name="T6" fmla="+- 0 7460 6384"/>
                <a:gd name="T7" fmla="*/ 7460 h 1080"/>
                <a:gd name="T8" fmla="+- 0 6315 5760"/>
                <a:gd name="T9" fmla="*/ T8 w 1440"/>
                <a:gd name="T10" fmla="+- 0 7449 6384"/>
                <a:gd name="T11" fmla="*/ 7449 h 1080"/>
                <a:gd name="T12" fmla="+- 0 6237 5760"/>
                <a:gd name="T13" fmla="*/ T12 w 1440"/>
                <a:gd name="T14" fmla="+- 0 7432 6384"/>
                <a:gd name="T15" fmla="*/ 7432 h 1080"/>
                <a:gd name="T16" fmla="+- 0 6163 5760"/>
                <a:gd name="T17" fmla="*/ T16 w 1440"/>
                <a:gd name="T18" fmla="+- 0 7409 6384"/>
                <a:gd name="T19" fmla="*/ 7409 h 1080"/>
                <a:gd name="T20" fmla="+- 0 6094 5760"/>
                <a:gd name="T21" fmla="*/ T20 w 1440"/>
                <a:gd name="T22" fmla="+- 0 7380 6384"/>
                <a:gd name="T23" fmla="*/ 7380 h 1080"/>
                <a:gd name="T24" fmla="+- 0 6030 5760"/>
                <a:gd name="T25" fmla="*/ T24 w 1440"/>
                <a:gd name="T26" fmla="+- 0 7345 6384"/>
                <a:gd name="T27" fmla="*/ 7345 h 1080"/>
                <a:gd name="T28" fmla="+- 0 5971 5760"/>
                <a:gd name="T29" fmla="*/ T28 w 1440"/>
                <a:gd name="T30" fmla="+- 0 7305 6384"/>
                <a:gd name="T31" fmla="*/ 7305 h 1080"/>
                <a:gd name="T32" fmla="+- 0 5918 5760"/>
                <a:gd name="T33" fmla="*/ T32 w 1440"/>
                <a:gd name="T34" fmla="+- 0 7261 6384"/>
                <a:gd name="T35" fmla="*/ 7261 h 1080"/>
                <a:gd name="T36" fmla="+- 0 5872 5760"/>
                <a:gd name="T37" fmla="*/ T36 w 1440"/>
                <a:gd name="T38" fmla="+- 0 7213 6384"/>
                <a:gd name="T39" fmla="*/ 7213 h 1080"/>
                <a:gd name="T40" fmla="+- 0 5833 5760"/>
                <a:gd name="T41" fmla="*/ T40 w 1440"/>
                <a:gd name="T42" fmla="+- 0 7161 6384"/>
                <a:gd name="T43" fmla="*/ 7161 h 1080"/>
                <a:gd name="T44" fmla="+- 0 5802 5760"/>
                <a:gd name="T45" fmla="*/ T44 w 1440"/>
                <a:gd name="T46" fmla="+- 0 7106 6384"/>
                <a:gd name="T47" fmla="*/ 7106 h 1080"/>
                <a:gd name="T48" fmla="+- 0 5779 5760"/>
                <a:gd name="T49" fmla="*/ T48 w 1440"/>
                <a:gd name="T50" fmla="+- 0 7047 6384"/>
                <a:gd name="T51" fmla="*/ 7047 h 1080"/>
                <a:gd name="T52" fmla="+- 0 5765 5760"/>
                <a:gd name="T53" fmla="*/ T52 w 1440"/>
                <a:gd name="T54" fmla="+- 0 6987 6384"/>
                <a:gd name="T55" fmla="*/ 6987 h 1080"/>
                <a:gd name="T56" fmla="+- 0 5760 5760"/>
                <a:gd name="T57" fmla="*/ T56 w 1440"/>
                <a:gd name="T58" fmla="+- 0 6924 6384"/>
                <a:gd name="T59" fmla="*/ 6924 h 1080"/>
                <a:gd name="T60" fmla="+- 0 5765 5760"/>
                <a:gd name="T61" fmla="*/ T60 w 1440"/>
                <a:gd name="T62" fmla="+- 0 6861 6384"/>
                <a:gd name="T63" fmla="*/ 6861 h 1080"/>
                <a:gd name="T64" fmla="+- 0 5779 5760"/>
                <a:gd name="T65" fmla="*/ T64 w 1440"/>
                <a:gd name="T66" fmla="+- 0 6800 6384"/>
                <a:gd name="T67" fmla="*/ 6800 h 1080"/>
                <a:gd name="T68" fmla="+- 0 5802 5760"/>
                <a:gd name="T69" fmla="*/ T68 w 1440"/>
                <a:gd name="T70" fmla="+- 0 6742 6384"/>
                <a:gd name="T71" fmla="*/ 6742 h 1080"/>
                <a:gd name="T72" fmla="+- 0 5833 5760"/>
                <a:gd name="T73" fmla="*/ T72 w 1440"/>
                <a:gd name="T74" fmla="+- 0 6686 6384"/>
                <a:gd name="T75" fmla="*/ 6686 h 1080"/>
                <a:gd name="T76" fmla="+- 0 5872 5760"/>
                <a:gd name="T77" fmla="*/ T76 w 1440"/>
                <a:gd name="T78" fmla="+- 0 6634 6384"/>
                <a:gd name="T79" fmla="*/ 6634 h 1080"/>
                <a:gd name="T80" fmla="+- 0 5918 5760"/>
                <a:gd name="T81" fmla="*/ T80 w 1440"/>
                <a:gd name="T82" fmla="+- 0 6586 6384"/>
                <a:gd name="T83" fmla="*/ 6586 h 1080"/>
                <a:gd name="T84" fmla="+- 0 5971 5760"/>
                <a:gd name="T85" fmla="*/ T84 w 1440"/>
                <a:gd name="T86" fmla="+- 0 6542 6384"/>
                <a:gd name="T87" fmla="*/ 6542 h 1080"/>
                <a:gd name="T88" fmla="+- 0 6030 5760"/>
                <a:gd name="T89" fmla="*/ T88 w 1440"/>
                <a:gd name="T90" fmla="+- 0 6502 6384"/>
                <a:gd name="T91" fmla="*/ 6502 h 1080"/>
                <a:gd name="T92" fmla="+- 0 6094 5760"/>
                <a:gd name="T93" fmla="*/ T92 w 1440"/>
                <a:gd name="T94" fmla="+- 0 6468 6384"/>
                <a:gd name="T95" fmla="*/ 6468 h 1080"/>
                <a:gd name="T96" fmla="+- 0 6163 5760"/>
                <a:gd name="T97" fmla="*/ T96 w 1440"/>
                <a:gd name="T98" fmla="+- 0 6439 6384"/>
                <a:gd name="T99" fmla="*/ 6439 h 1080"/>
                <a:gd name="T100" fmla="+- 0 6237 5760"/>
                <a:gd name="T101" fmla="*/ T100 w 1440"/>
                <a:gd name="T102" fmla="+- 0 6415 6384"/>
                <a:gd name="T103" fmla="*/ 6415 h 1080"/>
                <a:gd name="T104" fmla="+- 0 6315 5760"/>
                <a:gd name="T105" fmla="*/ T104 w 1440"/>
                <a:gd name="T106" fmla="+- 0 6398 6384"/>
                <a:gd name="T107" fmla="*/ 6398 h 1080"/>
                <a:gd name="T108" fmla="+- 0 6396 5760"/>
                <a:gd name="T109" fmla="*/ T108 w 1440"/>
                <a:gd name="T110" fmla="+- 0 6387 6384"/>
                <a:gd name="T111" fmla="*/ 6387 h 1080"/>
                <a:gd name="T112" fmla="+- 0 6480 5760"/>
                <a:gd name="T113" fmla="*/ T112 w 1440"/>
                <a:gd name="T114" fmla="+- 0 6384 6384"/>
                <a:gd name="T115" fmla="*/ 6384 h 1080"/>
                <a:gd name="T116" fmla="+- 0 6564 5760"/>
                <a:gd name="T117" fmla="*/ T116 w 1440"/>
                <a:gd name="T118" fmla="+- 0 6387 6384"/>
                <a:gd name="T119" fmla="*/ 6387 h 1080"/>
                <a:gd name="T120" fmla="+- 0 6645 5760"/>
                <a:gd name="T121" fmla="*/ T120 w 1440"/>
                <a:gd name="T122" fmla="+- 0 6398 6384"/>
                <a:gd name="T123" fmla="*/ 6398 h 1080"/>
                <a:gd name="T124" fmla="+- 0 6723 5760"/>
                <a:gd name="T125" fmla="*/ T124 w 1440"/>
                <a:gd name="T126" fmla="+- 0 6415 6384"/>
                <a:gd name="T127" fmla="*/ 6415 h 1080"/>
                <a:gd name="T128" fmla="+- 0 6797 5760"/>
                <a:gd name="T129" fmla="*/ T128 w 1440"/>
                <a:gd name="T130" fmla="+- 0 6439 6384"/>
                <a:gd name="T131" fmla="*/ 6439 h 1080"/>
                <a:gd name="T132" fmla="+- 0 6866 5760"/>
                <a:gd name="T133" fmla="*/ T132 w 1440"/>
                <a:gd name="T134" fmla="+- 0 6468 6384"/>
                <a:gd name="T135" fmla="*/ 6468 h 1080"/>
                <a:gd name="T136" fmla="+- 0 6930 5760"/>
                <a:gd name="T137" fmla="*/ T136 w 1440"/>
                <a:gd name="T138" fmla="+- 0 6502 6384"/>
                <a:gd name="T139" fmla="*/ 6502 h 1080"/>
                <a:gd name="T140" fmla="+- 0 6989 5760"/>
                <a:gd name="T141" fmla="*/ T140 w 1440"/>
                <a:gd name="T142" fmla="+- 0 6542 6384"/>
                <a:gd name="T143" fmla="*/ 6542 h 1080"/>
                <a:gd name="T144" fmla="+- 0 7042 5760"/>
                <a:gd name="T145" fmla="*/ T144 w 1440"/>
                <a:gd name="T146" fmla="+- 0 6586 6384"/>
                <a:gd name="T147" fmla="*/ 6586 h 1080"/>
                <a:gd name="T148" fmla="+- 0 7088 5760"/>
                <a:gd name="T149" fmla="*/ T148 w 1440"/>
                <a:gd name="T150" fmla="+- 0 6634 6384"/>
                <a:gd name="T151" fmla="*/ 6634 h 1080"/>
                <a:gd name="T152" fmla="+- 0 7127 5760"/>
                <a:gd name="T153" fmla="*/ T152 w 1440"/>
                <a:gd name="T154" fmla="+- 0 6686 6384"/>
                <a:gd name="T155" fmla="*/ 6686 h 1080"/>
                <a:gd name="T156" fmla="+- 0 7158 5760"/>
                <a:gd name="T157" fmla="*/ T156 w 1440"/>
                <a:gd name="T158" fmla="+- 0 6742 6384"/>
                <a:gd name="T159" fmla="*/ 6742 h 1080"/>
                <a:gd name="T160" fmla="+- 0 7181 5760"/>
                <a:gd name="T161" fmla="*/ T160 w 1440"/>
                <a:gd name="T162" fmla="+- 0 6800 6384"/>
                <a:gd name="T163" fmla="*/ 6800 h 1080"/>
                <a:gd name="T164" fmla="+- 0 7195 5760"/>
                <a:gd name="T165" fmla="*/ T164 w 1440"/>
                <a:gd name="T166" fmla="+- 0 6861 6384"/>
                <a:gd name="T167" fmla="*/ 6861 h 1080"/>
                <a:gd name="T168" fmla="+- 0 7200 5760"/>
                <a:gd name="T169" fmla="*/ T168 w 1440"/>
                <a:gd name="T170" fmla="+- 0 6924 6384"/>
                <a:gd name="T171" fmla="*/ 6924 h 1080"/>
                <a:gd name="T172" fmla="+- 0 7195 5760"/>
                <a:gd name="T173" fmla="*/ T172 w 1440"/>
                <a:gd name="T174" fmla="+- 0 6987 6384"/>
                <a:gd name="T175" fmla="*/ 6987 h 1080"/>
                <a:gd name="T176" fmla="+- 0 7181 5760"/>
                <a:gd name="T177" fmla="*/ T176 w 1440"/>
                <a:gd name="T178" fmla="+- 0 7047 6384"/>
                <a:gd name="T179" fmla="*/ 7047 h 1080"/>
                <a:gd name="T180" fmla="+- 0 7158 5760"/>
                <a:gd name="T181" fmla="*/ T180 w 1440"/>
                <a:gd name="T182" fmla="+- 0 7106 6384"/>
                <a:gd name="T183" fmla="*/ 7106 h 1080"/>
                <a:gd name="T184" fmla="+- 0 7127 5760"/>
                <a:gd name="T185" fmla="*/ T184 w 1440"/>
                <a:gd name="T186" fmla="+- 0 7161 6384"/>
                <a:gd name="T187" fmla="*/ 7161 h 1080"/>
                <a:gd name="T188" fmla="+- 0 7088 5760"/>
                <a:gd name="T189" fmla="*/ T188 w 1440"/>
                <a:gd name="T190" fmla="+- 0 7213 6384"/>
                <a:gd name="T191" fmla="*/ 7213 h 1080"/>
                <a:gd name="T192" fmla="+- 0 7042 5760"/>
                <a:gd name="T193" fmla="*/ T192 w 1440"/>
                <a:gd name="T194" fmla="+- 0 7261 6384"/>
                <a:gd name="T195" fmla="*/ 7261 h 1080"/>
                <a:gd name="T196" fmla="+- 0 6989 5760"/>
                <a:gd name="T197" fmla="*/ T196 w 1440"/>
                <a:gd name="T198" fmla="+- 0 7305 6384"/>
                <a:gd name="T199" fmla="*/ 7305 h 1080"/>
                <a:gd name="T200" fmla="+- 0 6930 5760"/>
                <a:gd name="T201" fmla="*/ T200 w 1440"/>
                <a:gd name="T202" fmla="+- 0 7345 6384"/>
                <a:gd name="T203" fmla="*/ 7345 h 1080"/>
                <a:gd name="T204" fmla="+- 0 6866 5760"/>
                <a:gd name="T205" fmla="*/ T204 w 1440"/>
                <a:gd name="T206" fmla="+- 0 7380 6384"/>
                <a:gd name="T207" fmla="*/ 7380 h 1080"/>
                <a:gd name="T208" fmla="+- 0 6797 5760"/>
                <a:gd name="T209" fmla="*/ T208 w 1440"/>
                <a:gd name="T210" fmla="+- 0 7409 6384"/>
                <a:gd name="T211" fmla="*/ 7409 h 1080"/>
                <a:gd name="T212" fmla="+- 0 6723 5760"/>
                <a:gd name="T213" fmla="*/ T212 w 1440"/>
                <a:gd name="T214" fmla="+- 0 7432 6384"/>
                <a:gd name="T215" fmla="*/ 7432 h 1080"/>
                <a:gd name="T216" fmla="+- 0 6645 5760"/>
                <a:gd name="T217" fmla="*/ T216 w 1440"/>
                <a:gd name="T218" fmla="+- 0 7449 6384"/>
                <a:gd name="T219" fmla="*/ 7449 h 1080"/>
                <a:gd name="T220" fmla="+- 0 6564 5760"/>
                <a:gd name="T221" fmla="*/ T220 w 1440"/>
                <a:gd name="T222" fmla="+- 0 7460 6384"/>
                <a:gd name="T223" fmla="*/ 7460 h 1080"/>
                <a:gd name="T224" fmla="+- 0 6480 5760"/>
                <a:gd name="T225" fmla="*/ T224 w 1440"/>
                <a:gd name="T226" fmla="+- 0 7464 6384"/>
                <a:gd name="T227" fmla="*/ 7464 h 10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440" h="1080">
                  <a:moveTo>
                    <a:pt x="720" y="1080"/>
                  </a:moveTo>
                  <a:lnTo>
                    <a:pt x="636" y="1076"/>
                  </a:lnTo>
                  <a:lnTo>
                    <a:pt x="555" y="1065"/>
                  </a:lnTo>
                  <a:lnTo>
                    <a:pt x="477" y="1048"/>
                  </a:lnTo>
                  <a:lnTo>
                    <a:pt x="403" y="1025"/>
                  </a:lnTo>
                  <a:lnTo>
                    <a:pt x="334" y="996"/>
                  </a:lnTo>
                  <a:lnTo>
                    <a:pt x="270" y="961"/>
                  </a:lnTo>
                  <a:lnTo>
                    <a:pt x="211" y="921"/>
                  </a:lnTo>
                  <a:lnTo>
                    <a:pt x="158" y="877"/>
                  </a:lnTo>
                  <a:lnTo>
                    <a:pt x="112" y="829"/>
                  </a:lnTo>
                  <a:lnTo>
                    <a:pt x="73" y="777"/>
                  </a:lnTo>
                  <a:lnTo>
                    <a:pt x="42" y="722"/>
                  </a:lnTo>
                  <a:lnTo>
                    <a:pt x="19" y="663"/>
                  </a:lnTo>
                  <a:lnTo>
                    <a:pt x="5" y="603"/>
                  </a:lnTo>
                  <a:lnTo>
                    <a:pt x="0" y="540"/>
                  </a:lnTo>
                  <a:lnTo>
                    <a:pt x="5" y="477"/>
                  </a:lnTo>
                  <a:lnTo>
                    <a:pt x="19" y="416"/>
                  </a:lnTo>
                  <a:lnTo>
                    <a:pt x="42" y="358"/>
                  </a:lnTo>
                  <a:lnTo>
                    <a:pt x="73" y="302"/>
                  </a:lnTo>
                  <a:lnTo>
                    <a:pt x="112" y="250"/>
                  </a:lnTo>
                  <a:lnTo>
                    <a:pt x="158" y="202"/>
                  </a:lnTo>
                  <a:lnTo>
                    <a:pt x="211" y="158"/>
                  </a:lnTo>
                  <a:lnTo>
                    <a:pt x="270" y="118"/>
                  </a:lnTo>
                  <a:lnTo>
                    <a:pt x="334" y="84"/>
                  </a:lnTo>
                  <a:lnTo>
                    <a:pt x="403" y="55"/>
                  </a:lnTo>
                  <a:lnTo>
                    <a:pt x="477" y="31"/>
                  </a:lnTo>
                  <a:lnTo>
                    <a:pt x="555" y="14"/>
                  </a:lnTo>
                  <a:lnTo>
                    <a:pt x="636" y="3"/>
                  </a:lnTo>
                  <a:lnTo>
                    <a:pt x="720" y="0"/>
                  </a:lnTo>
                  <a:lnTo>
                    <a:pt x="804" y="3"/>
                  </a:lnTo>
                  <a:lnTo>
                    <a:pt x="885" y="14"/>
                  </a:lnTo>
                  <a:lnTo>
                    <a:pt x="963" y="31"/>
                  </a:lnTo>
                  <a:lnTo>
                    <a:pt x="1037" y="55"/>
                  </a:lnTo>
                  <a:lnTo>
                    <a:pt x="1106" y="84"/>
                  </a:lnTo>
                  <a:lnTo>
                    <a:pt x="1170" y="118"/>
                  </a:lnTo>
                  <a:lnTo>
                    <a:pt x="1229" y="158"/>
                  </a:lnTo>
                  <a:lnTo>
                    <a:pt x="1282" y="202"/>
                  </a:lnTo>
                  <a:lnTo>
                    <a:pt x="1328" y="250"/>
                  </a:lnTo>
                  <a:lnTo>
                    <a:pt x="1367" y="302"/>
                  </a:lnTo>
                  <a:lnTo>
                    <a:pt x="1398" y="358"/>
                  </a:lnTo>
                  <a:lnTo>
                    <a:pt x="1421" y="416"/>
                  </a:lnTo>
                  <a:lnTo>
                    <a:pt x="1435" y="477"/>
                  </a:lnTo>
                  <a:lnTo>
                    <a:pt x="1440" y="540"/>
                  </a:lnTo>
                  <a:lnTo>
                    <a:pt x="1435" y="603"/>
                  </a:lnTo>
                  <a:lnTo>
                    <a:pt x="1421" y="663"/>
                  </a:lnTo>
                  <a:lnTo>
                    <a:pt x="1398" y="722"/>
                  </a:lnTo>
                  <a:lnTo>
                    <a:pt x="1367" y="777"/>
                  </a:lnTo>
                  <a:lnTo>
                    <a:pt x="1328" y="829"/>
                  </a:lnTo>
                  <a:lnTo>
                    <a:pt x="1282" y="877"/>
                  </a:lnTo>
                  <a:lnTo>
                    <a:pt x="1229" y="921"/>
                  </a:lnTo>
                  <a:lnTo>
                    <a:pt x="1170" y="961"/>
                  </a:lnTo>
                  <a:lnTo>
                    <a:pt x="1106" y="996"/>
                  </a:lnTo>
                  <a:lnTo>
                    <a:pt x="1037" y="1025"/>
                  </a:lnTo>
                  <a:lnTo>
                    <a:pt x="963" y="1048"/>
                  </a:lnTo>
                  <a:lnTo>
                    <a:pt x="885" y="1065"/>
                  </a:lnTo>
                  <a:lnTo>
                    <a:pt x="804" y="1076"/>
                  </a:lnTo>
                  <a:lnTo>
                    <a:pt x="720" y="1080"/>
                  </a:lnTo>
                  <a:close/>
                </a:path>
              </a:pathLst>
            </a:custGeom>
            <a:solidFill>
              <a:srgbClr val="317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8FAC3B1-A043-26CC-B937-603E7DC5C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" y="6834"/>
              <a:ext cx="343" cy="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5DBA5B-3016-830B-E17F-F1D99548F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" y="6834"/>
              <a:ext cx="639" cy="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651C20-1A96-7CAF-C5DA-FDA0934BF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" y="7200"/>
              <a:ext cx="2336" cy="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AutoShape 71">
              <a:extLst>
                <a:ext uri="{FF2B5EF4-FFF2-40B4-BE49-F238E27FC236}">
                  <a16:creationId xmlns:a16="http://schemas.microsoft.com/office/drawing/2014/main" id="{A85A7754-A8B2-0BC2-8E39-037D3D1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" y="10296"/>
              <a:ext cx="887" cy="639"/>
            </a:xfrm>
            <a:custGeom>
              <a:avLst/>
              <a:gdLst>
                <a:gd name="T0" fmla="+- 0 7214 7208"/>
                <a:gd name="T1" fmla="*/ T0 w 887"/>
                <a:gd name="T2" fmla="+- 0 10935 10296"/>
                <a:gd name="T3" fmla="*/ 10935 h 639"/>
                <a:gd name="T4" fmla="+- 0 7208 7208"/>
                <a:gd name="T5" fmla="*/ T4 w 887"/>
                <a:gd name="T6" fmla="+- 0 10926 10296"/>
                <a:gd name="T7" fmla="*/ 10926 h 639"/>
                <a:gd name="T8" fmla="+- 0 7245 7208"/>
                <a:gd name="T9" fmla="*/ T8 w 887"/>
                <a:gd name="T10" fmla="+- 0 10899 10296"/>
                <a:gd name="T11" fmla="*/ 10899 h 639"/>
                <a:gd name="T12" fmla="+- 0 7250 7208"/>
                <a:gd name="T13" fmla="*/ T12 w 887"/>
                <a:gd name="T14" fmla="+- 0 10908 10296"/>
                <a:gd name="T15" fmla="*/ 10908 h 639"/>
                <a:gd name="T16" fmla="+- 0 7214 7208"/>
                <a:gd name="T17" fmla="*/ T16 w 887"/>
                <a:gd name="T18" fmla="+- 0 10935 10296"/>
                <a:gd name="T19" fmla="*/ 10935 h 639"/>
                <a:gd name="T20" fmla="+- 0 7287 7208"/>
                <a:gd name="T21" fmla="*/ T20 w 887"/>
                <a:gd name="T22" fmla="+- 0 10881 10296"/>
                <a:gd name="T23" fmla="*/ 10881 h 639"/>
                <a:gd name="T24" fmla="+- 0 7282 7208"/>
                <a:gd name="T25" fmla="*/ T24 w 887"/>
                <a:gd name="T26" fmla="+- 0 10872 10296"/>
                <a:gd name="T27" fmla="*/ 10872 h 639"/>
                <a:gd name="T28" fmla="+- 0 7356 7208"/>
                <a:gd name="T29" fmla="*/ T28 w 887"/>
                <a:gd name="T30" fmla="+- 0 10827 10296"/>
                <a:gd name="T31" fmla="*/ 10827 h 639"/>
                <a:gd name="T32" fmla="+- 0 7360 7208"/>
                <a:gd name="T33" fmla="*/ T32 w 887"/>
                <a:gd name="T34" fmla="+- 0 10827 10296"/>
                <a:gd name="T35" fmla="*/ 10827 h 639"/>
                <a:gd name="T36" fmla="+- 0 7287 7208"/>
                <a:gd name="T37" fmla="*/ T36 w 887"/>
                <a:gd name="T38" fmla="+- 0 10881 10296"/>
                <a:gd name="T39" fmla="*/ 10881 h 639"/>
                <a:gd name="T40" fmla="+- 0 7397 7208"/>
                <a:gd name="T41" fmla="*/ T40 w 887"/>
                <a:gd name="T42" fmla="+- 0 10800 10296"/>
                <a:gd name="T43" fmla="*/ 10800 h 639"/>
                <a:gd name="T44" fmla="+- 0 7392 7208"/>
                <a:gd name="T45" fmla="*/ T44 w 887"/>
                <a:gd name="T46" fmla="+- 0 10800 10296"/>
                <a:gd name="T47" fmla="*/ 10800 h 639"/>
                <a:gd name="T48" fmla="+- 0 7466 7208"/>
                <a:gd name="T49" fmla="*/ T48 w 887"/>
                <a:gd name="T50" fmla="+- 0 10746 10296"/>
                <a:gd name="T51" fmla="*/ 10746 h 639"/>
                <a:gd name="T52" fmla="+- 0 7471 7208"/>
                <a:gd name="T53" fmla="*/ T52 w 887"/>
                <a:gd name="T54" fmla="+- 0 10755 10296"/>
                <a:gd name="T55" fmla="*/ 10755 h 639"/>
                <a:gd name="T56" fmla="+- 0 7397 7208"/>
                <a:gd name="T57" fmla="*/ T56 w 887"/>
                <a:gd name="T58" fmla="+- 0 10800 10296"/>
                <a:gd name="T59" fmla="*/ 10800 h 639"/>
                <a:gd name="T60" fmla="+- 0 7507 7208"/>
                <a:gd name="T61" fmla="*/ T60 w 887"/>
                <a:gd name="T62" fmla="+- 0 10728 10296"/>
                <a:gd name="T63" fmla="*/ 10728 h 639"/>
                <a:gd name="T64" fmla="+- 0 7502 7208"/>
                <a:gd name="T65" fmla="*/ T64 w 887"/>
                <a:gd name="T66" fmla="+- 0 10719 10296"/>
                <a:gd name="T67" fmla="*/ 10719 h 639"/>
                <a:gd name="T68" fmla="+- 0 7510 7208"/>
                <a:gd name="T69" fmla="*/ T68 w 887"/>
                <a:gd name="T70" fmla="+- 0 10710 10296"/>
                <a:gd name="T71" fmla="*/ 10710 h 639"/>
                <a:gd name="T72" fmla="+- 0 7525 7208"/>
                <a:gd name="T73" fmla="*/ T72 w 887"/>
                <a:gd name="T74" fmla="+- 0 10710 10296"/>
                <a:gd name="T75" fmla="*/ 10710 h 639"/>
                <a:gd name="T76" fmla="+- 0 7507 7208"/>
                <a:gd name="T77" fmla="*/ T76 w 887"/>
                <a:gd name="T78" fmla="+- 0 10728 10296"/>
                <a:gd name="T79" fmla="*/ 10728 h 639"/>
                <a:gd name="T80" fmla="+- 0 7790 7208"/>
                <a:gd name="T81" fmla="*/ T80 w 887"/>
                <a:gd name="T82" fmla="+- 0 10521 10296"/>
                <a:gd name="T83" fmla="*/ 10521 h 639"/>
                <a:gd name="T84" fmla="+- 0 7775 7208"/>
                <a:gd name="T85" fmla="*/ T84 w 887"/>
                <a:gd name="T86" fmla="+- 0 10521 10296"/>
                <a:gd name="T87" fmla="*/ 10521 h 639"/>
                <a:gd name="T88" fmla="+- 0 7796 7208"/>
                <a:gd name="T89" fmla="*/ T88 w 887"/>
                <a:gd name="T90" fmla="+- 0 10503 10296"/>
                <a:gd name="T91" fmla="*/ 10503 h 639"/>
                <a:gd name="T92" fmla="+- 0 7801 7208"/>
                <a:gd name="T93" fmla="*/ T92 w 887"/>
                <a:gd name="T94" fmla="+- 0 10512 10296"/>
                <a:gd name="T95" fmla="*/ 10512 h 639"/>
                <a:gd name="T96" fmla="+- 0 7790 7208"/>
                <a:gd name="T97" fmla="*/ T96 w 887"/>
                <a:gd name="T98" fmla="+- 0 10521 10296"/>
                <a:gd name="T99" fmla="*/ 10521 h 639"/>
                <a:gd name="T100" fmla="+- 0 7837 7208"/>
                <a:gd name="T101" fmla="*/ T100 w 887"/>
                <a:gd name="T102" fmla="+- 0 10485 10296"/>
                <a:gd name="T103" fmla="*/ 10485 h 639"/>
                <a:gd name="T104" fmla="+- 0 7833 7208"/>
                <a:gd name="T105" fmla="*/ T104 w 887"/>
                <a:gd name="T106" fmla="+- 0 10476 10296"/>
                <a:gd name="T107" fmla="*/ 10476 h 639"/>
                <a:gd name="T108" fmla="+- 0 7906 7208"/>
                <a:gd name="T109" fmla="*/ T108 w 887"/>
                <a:gd name="T110" fmla="+- 0 10431 10296"/>
                <a:gd name="T111" fmla="*/ 10431 h 639"/>
                <a:gd name="T112" fmla="+- 0 7911 7208"/>
                <a:gd name="T113" fmla="*/ T112 w 887"/>
                <a:gd name="T114" fmla="+- 0 10431 10296"/>
                <a:gd name="T115" fmla="*/ 10431 h 639"/>
                <a:gd name="T116" fmla="+- 0 7837 7208"/>
                <a:gd name="T117" fmla="*/ T116 w 887"/>
                <a:gd name="T118" fmla="+- 0 10485 10296"/>
                <a:gd name="T119" fmla="*/ 10485 h 639"/>
                <a:gd name="T120" fmla="+- 0 7948 7208"/>
                <a:gd name="T121" fmla="*/ T120 w 887"/>
                <a:gd name="T122" fmla="+- 0 10404 10296"/>
                <a:gd name="T123" fmla="*/ 10404 h 639"/>
                <a:gd name="T124" fmla="+- 0 7943 7208"/>
                <a:gd name="T125" fmla="*/ T124 w 887"/>
                <a:gd name="T126" fmla="+- 0 10404 10296"/>
                <a:gd name="T127" fmla="*/ 10404 h 639"/>
                <a:gd name="T128" fmla="+- 0 8015 7208"/>
                <a:gd name="T129" fmla="*/ T128 w 887"/>
                <a:gd name="T130" fmla="+- 0 10350 10296"/>
                <a:gd name="T131" fmla="*/ 10350 h 639"/>
                <a:gd name="T132" fmla="+- 0 8021 7208"/>
                <a:gd name="T133" fmla="*/ T132 w 887"/>
                <a:gd name="T134" fmla="+- 0 10359 10296"/>
                <a:gd name="T135" fmla="*/ 10359 h 639"/>
                <a:gd name="T136" fmla="+- 0 7948 7208"/>
                <a:gd name="T137" fmla="*/ T136 w 887"/>
                <a:gd name="T138" fmla="+- 0 10404 10296"/>
                <a:gd name="T139" fmla="*/ 10404 h 639"/>
                <a:gd name="T140" fmla="+- 0 8058 7208"/>
                <a:gd name="T141" fmla="*/ T140 w 887"/>
                <a:gd name="T142" fmla="+- 0 10332 10296"/>
                <a:gd name="T143" fmla="*/ 10332 h 639"/>
                <a:gd name="T144" fmla="+- 0 8052 7208"/>
                <a:gd name="T145" fmla="*/ T144 w 887"/>
                <a:gd name="T146" fmla="+- 0 10323 10296"/>
                <a:gd name="T147" fmla="*/ 10323 h 639"/>
                <a:gd name="T148" fmla="+- 0 8089 7208"/>
                <a:gd name="T149" fmla="*/ T148 w 887"/>
                <a:gd name="T150" fmla="+- 0 10296 10296"/>
                <a:gd name="T151" fmla="*/ 10296 h 639"/>
                <a:gd name="T152" fmla="+- 0 8095 7208"/>
                <a:gd name="T153" fmla="*/ T152 w 887"/>
                <a:gd name="T154" fmla="+- 0 10305 10296"/>
                <a:gd name="T155" fmla="*/ 10305 h 639"/>
                <a:gd name="T156" fmla="+- 0 8058 7208"/>
                <a:gd name="T157" fmla="*/ T156 w 887"/>
                <a:gd name="T158" fmla="+- 0 10332 10296"/>
                <a:gd name="T159" fmla="*/ 10332 h 63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</a:cxnLst>
              <a:rect l="0" t="0" r="r" b="b"/>
              <a:pathLst>
                <a:path w="887" h="639">
                  <a:moveTo>
                    <a:pt x="6" y="639"/>
                  </a:moveTo>
                  <a:lnTo>
                    <a:pt x="0" y="630"/>
                  </a:lnTo>
                  <a:lnTo>
                    <a:pt x="37" y="603"/>
                  </a:lnTo>
                  <a:lnTo>
                    <a:pt x="42" y="612"/>
                  </a:lnTo>
                  <a:lnTo>
                    <a:pt x="6" y="639"/>
                  </a:lnTo>
                  <a:close/>
                  <a:moveTo>
                    <a:pt x="79" y="585"/>
                  </a:moveTo>
                  <a:lnTo>
                    <a:pt x="74" y="576"/>
                  </a:lnTo>
                  <a:lnTo>
                    <a:pt x="148" y="531"/>
                  </a:lnTo>
                  <a:lnTo>
                    <a:pt x="152" y="531"/>
                  </a:lnTo>
                  <a:lnTo>
                    <a:pt x="79" y="585"/>
                  </a:lnTo>
                  <a:close/>
                  <a:moveTo>
                    <a:pt x="189" y="504"/>
                  </a:moveTo>
                  <a:lnTo>
                    <a:pt x="184" y="504"/>
                  </a:lnTo>
                  <a:lnTo>
                    <a:pt x="258" y="450"/>
                  </a:lnTo>
                  <a:lnTo>
                    <a:pt x="263" y="459"/>
                  </a:lnTo>
                  <a:lnTo>
                    <a:pt x="189" y="504"/>
                  </a:lnTo>
                  <a:close/>
                  <a:moveTo>
                    <a:pt x="299" y="432"/>
                  </a:moveTo>
                  <a:lnTo>
                    <a:pt x="294" y="423"/>
                  </a:lnTo>
                  <a:lnTo>
                    <a:pt x="302" y="414"/>
                  </a:lnTo>
                  <a:lnTo>
                    <a:pt x="317" y="414"/>
                  </a:lnTo>
                  <a:lnTo>
                    <a:pt x="299" y="432"/>
                  </a:lnTo>
                  <a:close/>
                  <a:moveTo>
                    <a:pt x="582" y="225"/>
                  </a:moveTo>
                  <a:lnTo>
                    <a:pt x="567" y="225"/>
                  </a:lnTo>
                  <a:lnTo>
                    <a:pt x="588" y="207"/>
                  </a:lnTo>
                  <a:lnTo>
                    <a:pt x="593" y="216"/>
                  </a:lnTo>
                  <a:lnTo>
                    <a:pt x="582" y="225"/>
                  </a:lnTo>
                  <a:close/>
                  <a:moveTo>
                    <a:pt x="629" y="189"/>
                  </a:moveTo>
                  <a:lnTo>
                    <a:pt x="625" y="180"/>
                  </a:lnTo>
                  <a:lnTo>
                    <a:pt x="698" y="135"/>
                  </a:lnTo>
                  <a:lnTo>
                    <a:pt x="703" y="135"/>
                  </a:lnTo>
                  <a:lnTo>
                    <a:pt x="629" y="189"/>
                  </a:lnTo>
                  <a:close/>
                  <a:moveTo>
                    <a:pt x="740" y="108"/>
                  </a:moveTo>
                  <a:lnTo>
                    <a:pt x="735" y="108"/>
                  </a:lnTo>
                  <a:lnTo>
                    <a:pt x="807" y="54"/>
                  </a:lnTo>
                  <a:lnTo>
                    <a:pt x="813" y="63"/>
                  </a:lnTo>
                  <a:lnTo>
                    <a:pt x="740" y="108"/>
                  </a:lnTo>
                  <a:close/>
                  <a:moveTo>
                    <a:pt x="850" y="36"/>
                  </a:moveTo>
                  <a:lnTo>
                    <a:pt x="844" y="27"/>
                  </a:lnTo>
                  <a:lnTo>
                    <a:pt x="881" y="0"/>
                  </a:lnTo>
                  <a:lnTo>
                    <a:pt x="887" y="9"/>
                  </a:lnTo>
                  <a:lnTo>
                    <a:pt x="850" y="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4" name="AutoShape 72">
              <a:extLst>
                <a:ext uri="{FF2B5EF4-FFF2-40B4-BE49-F238E27FC236}">
                  <a16:creationId xmlns:a16="http://schemas.microsoft.com/office/drawing/2014/main" id="{75379287-1A05-5B73-26B1-46A795D50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" y="10296"/>
              <a:ext cx="887" cy="639"/>
            </a:xfrm>
            <a:custGeom>
              <a:avLst/>
              <a:gdLst>
                <a:gd name="T0" fmla="+- 0 7250 7208"/>
                <a:gd name="T1" fmla="*/ T0 w 887"/>
                <a:gd name="T2" fmla="+- 0 10908 10296"/>
                <a:gd name="T3" fmla="*/ 10908 h 639"/>
                <a:gd name="T4" fmla="+- 0 7214 7208"/>
                <a:gd name="T5" fmla="*/ T4 w 887"/>
                <a:gd name="T6" fmla="+- 0 10935 10296"/>
                <a:gd name="T7" fmla="*/ 10935 h 639"/>
                <a:gd name="T8" fmla="+- 0 7208 7208"/>
                <a:gd name="T9" fmla="*/ T8 w 887"/>
                <a:gd name="T10" fmla="+- 0 10926 10296"/>
                <a:gd name="T11" fmla="*/ 10926 h 639"/>
                <a:gd name="T12" fmla="+- 0 7245 7208"/>
                <a:gd name="T13" fmla="*/ T12 w 887"/>
                <a:gd name="T14" fmla="+- 0 10899 10296"/>
                <a:gd name="T15" fmla="*/ 10899 h 639"/>
                <a:gd name="T16" fmla="+- 0 7250 7208"/>
                <a:gd name="T17" fmla="*/ T16 w 887"/>
                <a:gd name="T18" fmla="+- 0 10908 10296"/>
                <a:gd name="T19" fmla="*/ 10908 h 639"/>
                <a:gd name="T20" fmla="+- 0 7360 7208"/>
                <a:gd name="T21" fmla="*/ T20 w 887"/>
                <a:gd name="T22" fmla="+- 0 10827 10296"/>
                <a:gd name="T23" fmla="*/ 10827 h 639"/>
                <a:gd name="T24" fmla="+- 0 7287 7208"/>
                <a:gd name="T25" fmla="*/ T24 w 887"/>
                <a:gd name="T26" fmla="+- 0 10881 10296"/>
                <a:gd name="T27" fmla="*/ 10881 h 639"/>
                <a:gd name="T28" fmla="+- 0 7282 7208"/>
                <a:gd name="T29" fmla="*/ T28 w 887"/>
                <a:gd name="T30" fmla="+- 0 10872 10296"/>
                <a:gd name="T31" fmla="*/ 10872 h 639"/>
                <a:gd name="T32" fmla="+- 0 7356 7208"/>
                <a:gd name="T33" fmla="*/ T32 w 887"/>
                <a:gd name="T34" fmla="+- 0 10827 10296"/>
                <a:gd name="T35" fmla="*/ 10827 h 639"/>
                <a:gd name="T36" fmla="+- 0 7360 7208"/>
                <a:gd name="T37" fmla="*/ T36 w 887"/>
                <a:gd name="T38" fmla="+- 0 10827 10296"/>
                <a:gd name="T39" fmla="*/ 10827 h 639"/>
                <a:gd name="T40" fmla="+- 0 7471 7208"/>
                <a:gd name="T41" fmla="*/ T40 w 887"/>
                <a:gd name="T42" fmla="+- 0 10755 10296"/>
                <a:gd name="T43" fmla="*/ 10755 h 639"/>
                <a:gd name="T44" fmla="+- 0 7397 7208"/>
                <a:gd name="T45" fmla="*/ T44 w 887"/>
                <a:gd name="T46" fmla="+- 0 10800 10296"/>
                <a:gd name="T47" fmla="*/ 10800 h 639"/>
                <a:gd name="T48" fmla="+- 0 7392 7208"/>
                <a:gd name="T49" fmla="*/ T48 w 887"/>
                <a:gd name="T50" fmla="+- 0 10800 10296"/>
                <a:gd name="T51" fmla="*/ 10800 h 639"/>
                <a:gd name="T52" fmla="+- 0 7466 7208"/>
                <a:gd name="T53" fmla="*/ T52 w 887"/>
                <a:gd name="T54" fmla="+- 0 10746 10296"/>
                <a:gd name="T55" fmla="*/ 10746 h 639"/>
                <a:gd name="T56" fmla="+- 0 7471 7208"/>
                <a:gd name="T57" fmla="*/ T56 w 887"/>
                <a:gd name="T58" fmla="+- 0 10755 10296"/>
                <a:gd name="T59" fmla="*/ 10755 h 639"/>
                <a:gd name="T60" fmla="+- 0 7507 7208"/>
                <a:gd name="T61" fmla="*/ T60 w 887"/>
                <a:gd name="T62" fmla="+- 0 10728 10296"/>
                <a:gd name="T63" fmla="*/ 10728 h 639"/>
                <a:gd name="T64" fmla="+- 0 7502 7208"/>
                <a:gd name="T65" fmla="*/ T64 w 887"/>
                <a:gd name="T66" fmla="+- 0 10719 10296"/>
                <a:gd name="T67" fmla="*/ 10719 h 639"/>
                <a:gd name="T68" fmla="+- 0 7510 7208"/>
                <a:gd name="T69" fmla="*/ T68 w 887"/>
                <a:gd name="T70" fmla="+- 0 10710 10296"/>
                <a:gd name="T71" fmla="*/ 10710 h 639"/>
                <a:gd name="T72" fmla="+- 0 7525 7208"/>
                <a:gd name="T73" fmla="*/ T72 w 887"/>
                <a:gd name="T74" fmla="+- 0 10710 10296"/>
                <a:gd name="T75" fmla="*/ 10710 h 639"/>
                <a:gd name="T76" fmla="+- 0 7507 7208"/>
                <a:gd name="T77" fmla="*/ T76 w 887"/>
                <a:gd name="T78" fmla="+- 0 10728 10296"/>
                <a:gd name="T79" fmla="*/ 10728 h 639"/>
                <a:gd name="T80" fmla="+- 0 7801 7208"/>
                <a:gd name="T81" fmla="*/ T80 w 887"/>
                <a:gd name="T82" fmla="+- 0 10512 10296"/>
                <a:gd name="T83" fmla="*/ 10512 h 639"/>
                <a:gd name="T84" fmla="+- 0 7790 7208"/>
                <a:gd name="T85" fmla="*/ T84 w 887"/>
                <a:gd name="T86" fmla="+- 0 10521 10296"/>
                <a:gd name="T87" fmla="*/ 10521 h 639"/>
                <a:gd name="T88" fmla="+- 0 7775 7208"/>
                <a:gd name="T89" fmla="*/ T88 w 887"/>
                <a:gd name="T90" fmla="+- 0 10521 10296"/>
                <a:gd name="T91" fmla="*/ 10521 h 639"/>
                <a:gd name="T92" fmla="+- 0 7796 7208"/>
                <a:gd name="T93" fmla="*/ T92 w 887"/>
                <a:gd name="T94" fmla="+- 0 10503 10296"/>
                <a:gd name="T95" fmla="*/ 10503 h 639"/>
                <a:gd name="T96" fmla="+- 0 7801 7208"/>
                <a:gd name="T97" fmla="*/ T96 w 887"/>
                <a:gd name="T98" fmla="+- 0 10512 10296"/>
                <a:gd name="T99" fmla="*/ 10512 h 639"/>
                <a:gd name="T100" fmla="+- 0 7911 7208"/>
                <a:gd name="T101" fmla="*/ T100 w 887"/>
                <a:gd name="T102" fmla="+- 0 10431 10296"/>
                <a:gd name="T103" fmla="*/ 10431 h 639"/>
                <a:gd name="T104" fmla="+- 0 7837 7208"/>
                <a:gd name="T105" fmla="*/ T104 w 887"/>
                <a:gd name="T106" fmla="+- 0 10485 10296"/>
                <a:gd name="T107" fmla="*/ 10485 h 639"/>
                <a:gd name="T108" fmla="+- 0 7833 7208"/>
                <a:gd name="T109" fmla="*/ T108 w 887"/>
                <a:gd name="T110" fmla="+- 0 10476 10296"/>
                <a:gd name="T111" fmla="*/ 10476 h 639"/>
                <a:gd name="T112" fmla="+- 0 7906 7208"/>
                <a:gd name="T113" fmla="*/ T112 w 887"/>
                <a:gd name="T114" fmla="+- 0 10431 10296"/>
                <a:gd name="T115" fmla="*/ 10431 h 639"/>
                <a:gd name="T116" fmla="+- 0 7911 7208"/>
                <a:gd name="T117" fmla="*/ T116 w 887"/>
                <a:gd name="T118" fmla="+- 0 10431 10296"/>
                <a:gd name="T119" fmla="*/ 10431 h 639"/>
                <a:gd name="T120" fmla="+- 0 8021 7208"/>
                <a:gd name="T121" fmla="*/ T120 w 887"/>
                <a:gd name="T122" fmla="+- 0 10359 10296"/>
                <a:gd name="T123" fmla="*/ 10359 h 639"/>
                <a:gd name="T124" fmla="+- 0 7948 7208"/>
                <a:gd name="T125" fmla="*/ T124 w 887"/>
                <a:gd name="T126" fmla="+- 0 10404 10296"/>
                <a:gd name="T127" fmla="*/ 10404 h 639"/>
                <a:gd name="T128" fmla="+- 0 7943 7208"/>
                <a:gd name="T129" fmla="*/ T128 w 887"/>
                <a:gd name="T130" fmla="+- 0 10404 10296"/>
                <a:gd name="T131" fmla="*/ 10404 h 639"/>
                <a:gd name="T132" fmla="+- 0 8015 7208"/>
                <a:gd name="T133" fmla="*/ T132 w 887"/>
                <a:gd name="T134" fmla="+- 0 10350 10296"/>
                <a:gd name="T135" fmla="*/ 10350 h 639"/>
                <a:gd name="T136" fmla="+- 0 8021 7208"/>
                <a:gd name="T137" fmla="*/ T136 w 887"/>
                <a:gd name="T138" fmla="+- 0 10359 10296"/>
                <a:gd name="T139" fmla="*/ 10359 h 639"/>
                <a:gd name="T140" fmla="+- 0 8095 7208"/>
                <a:gd name="T141" fmla="*/ T140 w 887"/>
                <a:gd name="T142" fmla="+- 0 10305 10296"/>
                <a:gd name="T143" fmla="*/ 10305 h 639"/>
                <a:gd name="T144" fmla="+- 0 8058 7208"/>
                <a:gd name="T145" fmla="*/ T144 w 887"/>
                <a:gd name="T146" fmla="+- 0 10332 10296"/>
                <a:gd name="T147" fmla="*/ 10332 h 639"/>
                <a:gd name="T148" fmla="+- 0 8052 7208"/>
                <a:gd name="T149" fmla="*/ T148 w 887"/>
                <a:gd name="T150" fmla="+- 0 10323 10296"/>
                <a:gd name="T151" fmla="*/ 10323 h 639"/>
                <a:gd name="T152" fmla="+- 0 8089 7208"/>
                <a:gd name="T153" fmla="*/ T152 w 887"/>
                <a:gd name="T154" fmla="+- 0 10296 10296"/>
                <a:gd name="T155" fmla="*/ 10296 h 639"/>
                <a:gd name="T156" fmla="+- 0 8095 7208"/>
                <a:gd name="T157" fmla="*/ T156 w 887"/>
                <a:gd name="T158" fmla="+- 0 10305 10296"/>
                <a:gd name="T159" fmla="*/ 10305 h 63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</a:cxnLst>
              <a:rect l="0" t="0" r="r" b="b"/>
              <a:pathLst>
                <a:path w="887" h="639">
                  <a:moveTo>
                    <a:pt x="42" y="612"/>
                  </a:moveTo>
                  <a:lnTo>
                    <a:pt x="6" y="639"/>
                  </a:lnTo>
                  <a:lnTo>
                    <a:pt x="0" y="630"/>
                  </a:lnTo>
                  <a:lnTo>
                    <a:pt x="37" y="603"/>
                  </a:lnTo>
                  <a:lnTo>
                    <a:pt x="42" y="612"/>
                  </a:lnTo>
                  <a:close/>
                  <a:moveTo>
                    <a:pt x="152" y="531"/>
                  </a:moveTo>
                  <a:lnTo>
                    <a:pt x="79" y="585"/>
                  </a:lnTo>
                  <a:lnTo>
                    <a:pt x="74" y="576"/>
                  </a:lnTo>
                  <a:lnTo>
                    <a:pt x="148" y="531"/>
                  </a:lnTo>
                  <a:lnTo>
                    <a:pt x="152" y="531"/>
                  </a:lnTo>
                  <a:close/>
                  <a:moveTo>
                    <a:pt x="263" y="459"/>
                  </a:moveTo>
                  <a:lnTo>
                    <a:pt x="189" y="504"/>
                  </a:lnTo>
                  <a:lnTo>
                    <a:pt x="184" y="504"/>
                  </a:lnTo>
                  <a:lnTo>
                    <a:pt x="258" y="450"/>
                  </a:lnTo>
                  <a:lnTo>
                    <a:pt x="263" y="459"/>
                  </a:lnTo>
                  <a:close/>
                  <a:moveTo>
                    <a:pt x="299" y="432"/>
                  </a:moveTo>
                  <a:lnTo>
                    <a:pt x="294" y="423"/>
                  </a:lnTo>
                  <a:lnTo>
                    <a:pt x="302" y="414"/>
                  </a:lnTo>
                  <a:lnTo>
                    <a:pt x="317" y="414"/>
                  </a:lnTo>
                  <a:lnTo>
                    <a:pt x="299" y="432"/>
                  </a:lnTo>
                  <a:close/>
                  <a:moveTo>
                    <a:pt x="593" y="216"/>
                  </a:moveTo>
                  <a:lnTo>
                    <a:pt x="582" y="225"/>
                  </a:lnTo>
                  <a:lnTo>
                    <a:pt x="567" y="225"/>
                  </a:lnTo>
                  <a:lnTo>
                    <a:pt x="588" y="207"/>
                  </a:lnTo>
                  <a:lnTo>
                    <a:pt x="593" y="216"/>
                  </a:lnTo>
                  <a:close/>
                  <a:moveTo>
                    <a:pt x="703" y="135"/>
                  </a:moveTo>
                  <a:lnTo>
                    <a:pt x="629" y="189"/>
                  </a:lnTo>
                  <a:lnTo>
                    <a:pt x="625" y="180"/>
                  </a:lnTo>
                  <a:lnTo>
                    <a:pt x="698" y="135"/>
                  </a:lnTo>
                  <a:lnTo>
                    <a:pt x="703" y="135"/>
                  </a:lnTo>
                  <a:close/>
                  <a:moveTo>
                    <a:pt x="813" y="63"/>
                  </a:moveTo>
                  <a:lnTo>
                    <a:pt x="740" y="108"/>
                  </a:lnTo>
                  <a:lnTo>
                    <a:pt x="735" y="108"/>
                  </a:lnTo>
                  <a:lnTo>
                    <a:pt x="807" y="54"/>
                  </a:lnTo>
                  <a:lnTo>
                    <a:pt x="813" y="63"/>
                  </a:lnTo>
                  <a:close/>
                  <a:moveTo>
                    <a:pt x="887" y="9"/>
                  </a:moveTo>
                  <a:lnTo>
                    <a:pt x="850" y="36"/>
                  </a:lnTo>
                  <a:lnTo>
                    <a:pt x="844" y="27"/>
                  </a:lnTo>
                  <a:lnTo>
                    <a:pt x="881" y="0"/>
                  </a:lnTo>
                  <a:lnTo>
                    <a:pt x="887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A651F2D-BD9C-FEB8-3FDC-D1AC6FF42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" y="10287"/>
              <a:ext cx="7" cy="18"/>
            </a:xfrm>
            <a:custGeom>
              <a:avLst/>
              <a:gdLst>
                <a:gd name="T0" fmla="+- 0 8095 8089"/>
                <a:gd name="T1" fmla="*/ T0 w 7"/>
                <a:gd name="T2" fmla="+- 0 10305 10287"/>
                <a:gd name="T3" fmla="*/ 10305 h 18"/>
                <a:gd name="T4" fmla="+- 0 8095 8089"/>
                <a:gd name="T5" fmla="*/ T4 w 7"/>
                <a:gd name="T6" fmla="+- 0 10305 10287"/>
                <a:gd name="T7" fmla="*/ 10305 h 18"/>
                <a:gd name="T8" fmla="+- 0 8089 8089"/>
                <a:gd name="T9" fmla="*/ T8 w 7"/>
                <a:gd name="T10" fmla="+- 0 10296 10287"/>
                <a:gd name="T11" fmla="*/ 10296 h 18"/>
                <a:gd name="T12" fmla="+- 0 8095 8089"/>
                <a:gd name="T13" fmla="*/ T12 w 7"/>
                <a:gd name="T14" fmla="+- 0 10287 10287"/>
                <a:gd name="T15" fmla="*/ 10287 h 18"/>
                <a:gd name="T16" fmla="+- 0 8095 8089"/>
                <a:gd name="T17" fmla="*/ T16 w 7"/>
                <a:gd name="T18" fmla="+- 0 10296 10287"/>
                <a:gd name="T19" fmla="*/ 10296 h 18"/>
                <a:gd name="T20" fmla="+- 0 8095 8089"/>
                <a:gd name="T21" fmla="*/ T20 w 7"/>
                <a:gd name="T22" fmla="+- 0 10305 10287"/>
                <a:gd name="T23" fmla="*/ 10305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7" h="18">
                  <a:moveTo>
                    <a:pt x="6" y="18"/>
                  </a:moveTo>
                  <a:lnTo>
                    <a:pt x="6" y="18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9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6" name="AutoShape 74">
              <a:extLst>
                <a:ext uri="{FF2B5EF4-FFF2-40B4-BE49-F238E27FC236}">
                  <a16:creationId xmlns:a16="http://schemas.microsoft.com/office/drawing/2014/main" id="{106E0B6A-BE48-E6DF-E92E-19B7E9F58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" y="10287"/>
              <a:ext cx="7" cy="18"/>
            </a:xfrm>
            <a:custGeom>
              <a:avLst/>
              <a:gdLst>
                <a:gd name="T0" fmla="+- 0 8095 8089"/>
                <a:gd name="T1" fmla="*/ T0 w 7"/>
                <a:gd name="T2" fmla="+- 0 10296 10287"/>
                <a:gd name="T3" fmla="*/ 10296 h 18"/>
                <a:gd name="T4" fmla="+- 0 8095 8089"/>
                <a:gd name="T5" fmla="*/ T4 w 7"/>
                <a:gd name="T6" fmla="+- 0 10296 10287"/>
                <a:gd name="T7" fmla="*/ 10296 h 18"/>
                <a:gd name="T8" fmla="+- 0 8095 8089"/>
                <a:gd name="T9" fmla="*/ T8 w 7"/>
                <a:gd name="T10" fmla="+- 0 10305 10287"/>
                <a:gd name="T11" fmla="*/ 10305 h 18"/>
                <a:gd name="T12" fmla="+- 0 8095 8089"/>
                <a:gd name="T13" fmla="*/ T12 w 7"/>
                <a:gd name="T14" fmla="+- 0 10305 10287"/>
                <a:gd name="T15" fmla="*/ 10305 h 18"/>
                <a:gd name="T16" fmla="+- 0 8089 8089"/>
                <a:gd name="T17" fmla="*/ T16 w 7"/>
                <a:gd name="T18" fmla="+- 0 10296 10287"/>
                <a:gd name="T19" fmla="*/ 10296 h 18"/>
                <a:gd name="T20" fmla="+- 0 8095 8089"/>
                <a:gd name="T21" fmla="*/ T20 w 7"/>
                <a:gd name="T22" fmla="+- 0 10287 10287"/>
                <a:gd name="T23" fmla="*/ 10287 h 18"/>
                <a:gd name="T24" fmla="+- 0 8095 8089"/>
                <a:gd name="T25" fmla="*/ T24 w 7"/>
                <a:gd name="T26" fmla="+- 0 10296 10287"/>
                <a:gd name="T27" fmla="*/ 10296 h 18"/>
                <a:gd name="T28" fmla="+- 0 8089 8089"/>
                <a:gd name="T29" fmla="*/ T28 w 7"/>
                <a:gd name="T30" fmla="+- 0 10296 10287"/>
                <a:gd name="T31" fmla="*/ 10296 h 18"/>
                <a:gd name="T32" fmla="+- 0 8095 8089"/>
                <a:gd name="T33" fmla="*/ T32 w 7"/>
                <a:gd name="T34" fmla="+- 0 10305 10287"/>
                <a:gd name="T35" fmla="*/ 10305 h 18"/>
                <a:gd name="T36" fmla="+- 0 8095 8089"/>
                <a:gd name="T37" fmla="*/ T36 w 7"/>
                <a:gd name="T38" fmla="+- 0 10305 10287"/>
                <a:gd name="T39" fmla="*/ 10305 h 18"/>
                <a:gd name="T40" fmla="+- 0 8095 8089"/>
                <a:gd name="T41" fmla="*/ T40 w 7"/>
                <a:gd name="T42" fmla="+- 0 10296 10287"/>
                <a:gd name="T43" fmla="*/ 10296 h 18"/>
                <a:gd name="T44" fmla="+- 0 8095 8089"/>
                <a:gd name="T45" fmla="*/ T44 w 7"/>
                <a:gd name="T46" fmla="+- 0 10296 10287"/>
                <a:gd name="T47" fmla="*/ 10296 h 18"/>
                <a:gd name="T48" fmla="+- 0 8095 8089"/>
                <a:gd name="T49" fmla="*/ T48 w 7"/>
                <a:gd name="T50" fmla="+- 0 10287 10287"/>
                <a:gd name="T51" fmla="*/ 10287 h 18"/>
                <a:gd name="T52" fmla="+- 0 8089 8089"/>
                <a:gd name="T53" fmla="*/ T52 w 7"/>
                <a:gd name="T54" fmla="+- 0 10296 10287"/>
                <a:gd name="T55" fmla="*/ 10296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</a:cxnLst>
              <a:rect l="0" t="0" r="r" b="b"/>
              <a:pathLst>
                <a:path w="7" h="18">
                  <a:moveTo>
                    <a:pt x="6" y="9"/>
                  </a:moveTo>
                  <a:lnTo>
                    <a:pt x="6" y="9"/>
                  </a:lnTo>
                  <a:lnTo>
                    <a:pt x="6" y="18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9"/>
                  </a:lnTo>
                  <a:close/>
                  <a:moveTo>
                    <a:pt x="0" y="9"/>
                  </a:moveTo>
                  <a:lnTo>
                    <a:pt x="6" y="18"/>
                  </a:lnTo>
                  <a:lnTo>
                    <a:pt x="6" y="9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FFFFC19C-0B8E-DEBE-7A19-AC210C57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10764"/>
              <a:ext cx="188" cy="171"/>
            </a:xfrm>
            <a:custGeom>
              <a:avLst/>
              <a:gdLst>
                <a:gd name="T0" fmla="+- 0 7204 7204"/>
                <a:gd name="T1" fmla="*/ T0 w 188"/>
                <a:gd name="T2" fmla="+- 0 10935 10764"/>
                <a:gd name="T3" fmla="*/ 10935 h 171"/>
                <a:gd name="T4" fmla="+- 0 7279 7204"/>
                <a:gd name="T5" fmla="*/ T4 w 188"/>
                <a:gd name="T6" fmla="+- 0 10764 10764"/>
                <a:gd name="T7" fmla="*/ 10764 h 171"/>
                <a:gd name="T8" fmla="+- 0 7288 7204"/>
                <a:gd name="T9" fmla="*/ T8 w 188"/>
                <a:gd name="T10" fmla="+- 0 10773 10764"/>
                <a:gd name="T11" fmla="*/ 10773 h 171"/>
                <a:gd name="T12" fmla="+- 0 7219 7204"/>
                <a:gd name="T13" fmla="*/ T12 w 188"/>
                <a:gd name="T14" fmla="+- 0 10926 10764"/>
                <a:gd name="T15" fmla="*/ 10926 h 171"/>
                <a:gd name="T16" fmla="+- 0 7391 7204"/>
                <a:gd name="T17" fmla="*/ T16 w 188"/>
                <a:gd name="T18" fmla="+- 0 10908 10764"/>
                <a:gd name="T19" fmla="*/ 10908 h 171"/>
                <a:gd name="T20" fmla="+- 0 7392 7204"/>
                <a:gd name="T21" fmla="*/ T20 w 188"/>
                <a:gd name="T22" fmla="+- 0 10917 10764"/>
                <a:gd name="T23" fmla="*/ 10917 h 171"/>
                <a:gd name="T24" fmla="+- 0 7204 7204"/>
                <a:gd name="T25" fmla="*/ T24 w 188"/>
                <a:gd name="T26" fmla="+- 0 10935 10764"/>
                <a:gd name="T27" fmla="*/ 10935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8" h="171">
                  <a:moveTo>
                    <a:pt x="0" y="171"/>
                  </a:moveTo>
                  <a:lnTo>
                    <a:pt x="75" y="0"/>
                  </a:lnTo>
                  <a:lnTo>
                    <a:pt x="84" y="9"/>
                  </a:lnTo>
                  <a:lnTo>
                    <a:pt x="15" y="162"/>
                  </a:lnTo>
                  <a:lnTo>
                    <a:pt x="187" y="144"/>
                  </a:lnTo>
                  <a:lnTo>
                    <a:pt x="188" y="15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729A53AF-CE4D-3FFD-A095-F66F3BF0E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10764"/>
              <a:ext cx="188" cy="171"/>
            </a:xfrm>
            <a:custGeom>
              <a:avLst/>
              <a:gdLst>
                <a:gd name="T0" fmla="+- 0 7288 7204"/>
                <a:gd name="T1" fmla="*/ T0 w 188"/>
                <a:gd name="T2" fmla="+- 0 10773 10764"/>
                <a:gd name="T3" fmla="*/ 10773 h 171"/>
                <a:gd name="T4" fmla="+- 0 7219 7204"/>
                <a:gd name="T5" fmla="*/ T4 w 188"/>
                <a:gd name="T6" fmla="+- 0 10926 10764"/>
                <a:gd name="T7" fmla="*/ 10926 h 171"/>
                <a:gd name="T8" fmla="+- 0 7391 7204"/>
                <a:gd name="T9" fmla="*/ T8 w 188"/>
                <a:gd name="T10" fmla="+- 0 10908 10764"/>
                <a:gd name="T11" fmla="*/ 10908 h 171"/>
                <a:gd name="T12" fmla="+- 0 7392 7204"/>
                <a:gd name="T13" fmla="*/ T12 w 188"/>
                <a:gd name="T14" fmla="+- 0 10917 10764"/>
                <a:gd name="T15" fmla="*/ 10917 h 171"/>
                <a:gd name="T16" fmla="+- 0 7204 7204"/>
                <a:gd name="T17" fmla="*/ T16 w 188"/>
                <a:gd name="T18" fmla="+- 0 10935 10764"/>
                <a:gd name="T19" fmla="*/ 10935 h 171"/>
                <a:gd name="T20" fmla="+- 0 7279 7204"/>
                <a:gd name="T21" fmla="*/ T20 w 188"/>
                <a:gd name="T22" fmla="+- 0 10764 10764"/>
                <a:gd name="T23" fmla="*/ 10764 h 171"/>
                <a:gd name="T24" fmla="+- 0 7288 7204"/>
                <a:gd name="T25" fmla="*/ T24 w 188"/>
                <a:gd name="T26" fmla="+- 0 10773 10764"/>
                <a:gd name="T27" fmla="*/ 10773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8" h="171">
                  <a:moveTo>
                    <a:pt x="84" y="9"/>
                  </a:moveTo>
                  <a:lnTo>
                    <a:pt x="15" y="162"/>
                  </a:lnTo>
                  <a:lnTo>
                    <a:pt x="187" y="144"/>
                  </a:lnTo>
                  <a:lnTo>
                    <a:pt x="188" y="153"/>
                  </a:lnTo>
                  <a:lnTo>
                    <a:pt x="0" y="171"/>
                  </a:lnTo>
                  <a:lnTo>
                    <a:pt x="75" y="0"/>
                  </a:lnTo>
                  <a:lnTo>
                    <a:pt x="84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79" name="AutoShape 77">
              <a:extLst>
                <a:ext uri="{FF2B5EF4-FFF2-40B4-BE49-F238E27FC236}">
                  <a16:creationId xmlns:a16="http://schemas.microsoft.com/office/drawing/2014/main" id="{02D1E73E-D90F-3E9B-3374-CDEA02081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10533"/>
              <a:ext cx="903" cy="1042"/>
            </a:xfrm>
            <a:custGeom>
              <a:avLst/>
              <a:gdLst>
                <a:gd name="T0" fmla="+- 0 7246 7209"/>
                <a:gd name="T1" fmla="*/ T0 w 903"/>
                <a:gd name="T2" fmla="+- 0 10971 10533"/>
                <a:gd name="T3" fmla="*/ 10971 h 1042"/>
                <a:gd name="T4" fmla="+- 0 7284 7209"/>
                <a:gd name="T5" fmla="*/ T4 w 903"/>
                <a:gd name="T6" fmla="+- 0 10998 10533"/>
                <a:gd name="T7" fmla="*/ 10998 h 1042"/>
                <a:gd name="T8" fmla="+- 0 7419 7209"/>
                <a:gd name="T9" fmla="*/ T8 w 903"/>
                <a:gd name="T10" fmla="+- 0 10539 10533"/>
                <a:gd name="T11" fmla="*/ 10539 h 1042"/>
                <a:gd name="T12" fmla="+- 0 7475 7209"/>
                <a:gd name="T13" fmla="*/ T12 w 903"/>
                <a:gd name="T14" fmla="+- 0 11124 10533"/>
                <a:gd name="T15" fmla="*/ 11124 h 1042"/>
                <a:gd name="T16" fmla="+- 0 7475 7209"/>
                <a:gd name="T17" fmla="*/ T16 w 903"/>
                <a:gd name="T18" fmla="+- 0 11124 10533"/>
                <a:gd name="T19" fmla="*/ 11124 h 1042"/>
                <a:gd name="T20" fmla="+- 0 7479 7209"/>
                <a:gd name="T21" fmla="*/ T20 w 903"/>
                <a:gd name="T22" fmla="+- 0 10567 10533"/>
                <a:gd name="T23" fmla="*/ 10567 h 1042"/>
                <a:gd name="T24" fmla="+- 0 7439 7209"/>
                <a:gd name="T25" fmla="*/ T24 w 903"/>
                <a:gd name="T26" fmla="+- 0 10649 10533"/>
                <a:gd name="T27" fmla="*/ 10649 h 1042"/>
                <a:gd name="T28" fmla="+- 0 7465 7209"/>
                <a:gd name="T29" fmla="*/ T28 w 903"/>
                <a:gd name="T30" fmla="+- 0 10595 10533"/>
                <a:gd name="T31" fmla="*/ 10595 h 1042"/>
                <a:gd name="T32" fmla="+- 0 7500 7209"/>
                <a:gd name="T33" fmla="*/ T32 w 903"/>
                <a:gd name="T34" fmla="+- 0 10578 10533"/>
                <a:gd name="T35" fmla="*/ 10578 h 1042"/>
                <a:gd name="T36" fmla="+- 0 7517 7209"/>
                <a:gd name="T37" fmla="*/ T36 w 903"/>
                <a:gd name="T38" fmla="+- 0 10592 10533"/>
                <a:gd name="T39" fmla="*/ 10592 h 1042"/>
                <a:gd name="T40" fmla="+- 0 7530 7209"/>
                <a:gd name="T41" fmla="*/ T40 w 903"/>
                <a:gd name="T42" fmla="+- 0 11160 10533"/>
                <a:gd name="T43" fmla="*/ 11160 h 1042"/>
                <a:gd name="T44" fmla="+- 0 7595 7209"/>
                <a:gd name="T45" fmla="*/ T44 w 903"/>
                <a:gd name="T46" fmla="+- 0 10570 10533"/>
                <a:gd name="T47" fmla="*/ 10570 h 1042"/>
                <a:gd name="T48" fmla="+- 0 7530 7209"/>
                <a:gd name="T49" fmla="*/ T48 w 903"/>
                <a:gd name="T50" fmla="+- 0 10611 10533"/>
                <a:gd name="T51" fmla="*/ 10611 h 1042"/>
                <a:gd name="T52" fmla="+- 0 7561 7209"/>
                <a:gd name="T53" fmla="*/ T52 w 903"/>
                <a:gd name="T54" fmla="+- 0 10651 10533"/>
                <a:gd name="T55" fmla="*/ 10651 h 1042"/>
                <a:gd name="T56" fmla="+- 0 7597 7209"/>
                <a:gd name="T57" fmla="*/ T56 w 903"/>
                <a:gd name="T58" fmla="+- 0 10625 10533"/>
                <a:gd name="T59" fmla="*/ 10625 h 1042"/>
                <a:gd name="T60" fmla="+- 0 7549 7209"/>
                <a:gd name="T61" fmla="*/ T60 w 903"/>
                <a:gd name="T62" fmla="+- 0 10640 10533"/>
                <a:gd name="T63" fmla="*/ 10640 h 1042"/>
                <a:gd name="T64" fmla="+- 0 7550 7209"/>
                <a:gd name="T65" fmla="*/ T64 w 903"/>
                <a:gd name="T66" fmla="+- 0 10588 10533"/>
                <a:gd name="T67" fmla="*/ 10588 h 1042"/>
                <a:gd name="T68" fmla="+- 0 7589 7209"/>
                <a:gd name="T69" fmla="*/ T68 w 903"/>
                <a:gd name="T70" fmla="+- 0 10580 10533"/>
                <a:gd name="T71" fmla="*/ 10580 h 1042"/>
                <a:gd name="T72" fmla="+- 0 7630 7209"/>
                <a:gd name="T73" fmla="*/ T72 w 903"/>
                <a:gd name="T74" fmla="+- 0 10533 10533"/>
                <a:gd name="T75" fmla="*/ 10533 h 1042"/>
                <a:gd name="T76" fmla="+- 0 7726 7209"/>
                <a:gd name="T77" fmla="*/ T76 w 903"/>
                <a:gd name="T78" fmla="+- 0 10565 10533"/>
                <a:gd name="T79" fmla="*/ 10565 h 1042"/>
                <a:gd name="T80" fmla="+- 0 7700 7209"/>
                <a:gd name="T81" fmla="*/ T80 w 903"/>
                <a:gd name="T82" fmla="+- 0 10618 10533"/>
                <a:gd name="T83" fmla="*/ 10618 h 1042"/>
                <a:gd name="T84" fmla="+- 0 7665 7209"/>
                <a:gd name="T85" fmla="*/ T84 w 903"/>
                <a:gd name="T86" fmla="+- 0 10636 10533"/>
                <a:gd name="T87" fmla="*/ 10636 h 1042"/>
                <a:gd name="T88" fmla="+- 0 7653 7209"/>
                <a:gd name="T89" fmla="*/ T88 w 903"/>
                <a:gd name="T90" fmla="+- 0 10590 10533"/>
                <a:gd name="T91" fmla="*/ 10590 h 1042"/>
                <a:gd name="T92" fmla="+- 0 7685 7209"/>
                <a:gd name="T93" fmla="*/ T92 w 903"/>
                <a:gd name="T94" fmla="+- 0 10651 10533"/>
                <a:gd name="T95" fmla="*/ 10651 h 1042"/>
                <a:gd name="T96" fmla="+- 0 7697 7209"/>
                <a:gd name="T97" fmla="*/ T96 w 903"/>
                <a:gd name="T98" fmla="+- 0 10645 10533"/>
                <a:gd name="T99" fmla="*/ 10645 h 1042"/>
                <a:gd name="T100" fmla="+- 0 7813 7209"/>
                <a:gd name="T101" fmla="*/ T100 w 903"/>
                <a:gd name="T102" fmla="+- 0 11358 10533"/>
                <a:gd name="T103" fmla="*/ 11358 h 1042"/>
                <a:gd name="T104" fmla="+- 0 7822 7209"/>
                <a:gd name="T105" fmla="*/ T104 w 903"/>
                <a:gd name="T106" fmla="+- 0 10533 10533"/>
                <a:gd name="T107" fmla="*/ 10533 h 1042"/>
                <a:gd name="T108" fmla="+- 0 7795 7209"/>
                <a:gd name="T109" fmla="*/ T108 w 903"/>
                <a:gd name="T110" fmla="+- 0 10569 10533"/>
                <a:gd name="T111" fmla="*/ 10569 h 1042"/>
                <a:gd name="T112" fmla="+- 0 7789 7209"/>
                <a:gd name="T113" fmla="*/ T112 w 903"/>
                <a:gd name="T114" fmla="+- 0 10625 10533"/>
                <a:gd name="T115" fmla="*/ 10625 h 1042"/>
                <a:gd name="T116" fmla="+- 0 7748 7209"/>
                <a:gd name="T117" fmla="*/ T116 w 903"/>
                <a:gd name="T118" fmla="+- 0 10633 10533"/>
                <a:gd name="T119" fmla="*/ 10633 h 1042"/>
                <a:gd name="T120" fmla="+- 0 7763 7209"/>
                <a:gd name="T121" fmla="*/ T120 w 903"/>
                <a:gd name="T122" fmla="+- 0 10578 10533"/>
                <a:gd name="T123" fmla="*/ 10578 h 1042"/>
                <a:gd name="T124" fmla="+- 0 7795 7209"/>
                <a:gd name="T125" fmla="*/ T124 w 903"/>
                <a:gd name="T126" fmla="+- 0 10569 10533"/>
                <a:gd name="T127" fmla="*/ 10569 h 1042"/>
                <a:gd name="T128" fmla="+- 0 7746 7209"/>
                <a:gd name="T129" fmla="*/ T128 w 903"/>
                <a:gd name="T130" fmla="+- 0 10579 10533"/>
                <a:gd name="T131" fmla="*/ 10579 h 1042"/>
                <a:gd name="T132" fmla="+- 0 7753 7209"/>
                <a:gd name="T133" fmla="*/ T132 w 903"/>
                <a:gd name="T134" fmla="+- 0 10649 10533"/>
                <a:gd name="T135" fmla="*/ 10649 h 1042"/>
                <a:gd name="T136" fmla="+- 0 7787 7209"/>
                <a:gd name="T137" fmla="*/ T136 w 903"/>
                <a:gd name="T138" fmla="+- 0 10649 10533"/>
                <a:gd name="T139" fmla="*/ 10649 h 1042"/>
                <a:gd name="T140" fmla="+- 0 7822 7209"/>
                <a:gd name="T141" fmla="*/ T140 w 903"/>
                <a:gd name="T142" fmla="+- 0 10533 10533"/>
                <a:gd name="T143" fmla="*/ 10533 h 1042"/>
                <a:gd name="T144" fmla="+- 0 7887 7209"/>
                <a:gd name="T145" fmla="*/ T144 w 903"/>
                <a:gd name="T146" fmla="+- 0 10568 10533"/>
                <a:gd name="T147" fmla="*/ 10568 h 1042"/>
                <a:gd name="T148" fmla="+- 0 7843 7209"/>
                <a:gd name="T149" fmla="*/ T148 w 903"/>
                <a:gd name="T150" fmla="+- 0 10590 10533"/>
                <a:gd name="T151" fmla="*/ 10590 h 1042"/>
                <a:gd name="T152" fmla="+- 0 7884 7209"/>
                <a:gd name="T153" fmla="*/ T152 w 903"/>
                <a:gd name="T154" fmla="+- 0 10582 10533"/>
                <a:gd name="T155" fmla="*/ 10582 h 1042"/>
                <a:gd name="T156" fmla="+- 0 7867 7209"/>
                <a:gd name="T157" fmla="*/ T156 w 903"/>
                <a:gd name="T158" fmla="+- 0 10563 10533"/>
                <a:gd name="T159" fmla="*/ 10563 h 1042"/>
                <a:gd name="T160" fmla="+- 0 7823 7209"/>
                <a:gd name="T161" fmla="*/ T160 w 903"/>
                <a:gd name="T162" fmla="+- 0 10617 10533"/>
                <a:gd name="T163" fmla="*/ 10617 h 1042"/>
                <a:gd name="T164" fmla="+- 0 7857 7209"/>
                <a:gd name="T165" fmla="*/ T164 w 903"/>
                <a:gd name="T166" fmla="+- 0 10651 10533"/>
                <a:gd name="T167" fmla="*/ 10651 h 1042"/>
                <a:gd name="T168" fmla="+- 0 7886 7209"/>
                <a:gd name="T169" fmla="*/ T168 w 903"/>
                <a:gd name="T170" fmla="+- 0 10639 10533"/>
                <a:gd name="T171" fmla="*/ 10639 h 1042"/>
                <a:gd name="T172" fmla="+- 0 7870 7209"/>
                <a:gd name="T173" fmla="*/ T172 w 903"/>
                <a:gd name="T174" fmla="+- 0 10640 10533"/>
                <a:gd name="T175" fmla="*/ 10640 h 1042"/>
                <a:gd name="T176" fmla="+- 0 7837 7209"/>
                <a:gd name="T177" fmla="*/ T176 w 903"/>
                <a:gd name="T178" fmla="+- 0 10622 10533"/>
                <a:gd name="T179" fmla="*/ 10622 h 1042"/>
                <a:gd name="T180" fmla="+- 0 7901 7209"/>
                <a:gd name="T181" fmla="*/ T180 w 903"/>
                <a:gd name="T182" fmla="+- 0 10591 10533"/>
                <a:gd name="T183" fmla="*/ 10591 h 1042"/>
                <a:gd name="T184" fmla="+- 0 7920 7209"/>
                <a:gd name="T185" fmla="*/ T184 w 903"/>
                <a:gd name="T186" fmla="+- 0 11448 10533"/>
                <a:gd name="T187" fmla="*/ 11448 h 1042"/>
                <a:gd name="T188" fmla="+- 0 7957 7209"/>
                <a:gd name="T189" fmla="*/ T188 w 903"/>
                <a:gd name="T190" fmla="+- 0 11475 10533"/>
                <a:gd name="T191" fmla="*/ 11475 h 1042"/>
                <a:gd name="T192" fmla="+- 0 8075 7209"/>
                <a:gd name="T193" fmla="*/ T192 w 903"/>
                <a:gd name="T194" fmla="+- 0 11547 10533"/>
                <a:gd name="T195" fmla="*/ 11547 h 10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</a:cxnLst>
              <a:rect l="0" t="0" r="r" b="b"/>
              <a:pathLst>
                <a:path w="903" h="1042">
                  <a:moveTo>
                    <a:pt x="42" y="429"/>
                  </a:moveTo>
                  <a:lnTo>
                    <a:pt x="5" y="402"/>
                  </a:lnTo>
                  <a:lnTo>
                    <a:pt x="0" y="411"/>
                  </a:lnTo>
                  <a:lnTo>
                    <a:pt x="37" y="438"/>
                  </a:lnTo>
                  <a:lnTo>
                    <a:pt x="42" y="429"/>
                  </a:lnTo>
                  <a:close/>
                  <a:moveTo>
                    <a:pt x="155" y="510"/>
                  </a:moveTo>
                  <a:lnTo>
                    <a:pt x="79" y="456"/>
                  </a:lnTo>
                  <a:lnTo>
                    <a:pt x="75" y="465"/>
                  </a:lnTo>
                  <a:lnTo>
                    <a:pt x="149" y="519"/>
                  </a:lnTo>
                  <a:lnTo>
                    <a:pt x="155" y="510"/>
                  </a:lnTo>
                  <a:close/>
                  <a:moveTo>
                    <a:pt x="225" y="6"/>
                  </a:moveTo>
                  <a:lnTo>
                    <a:pt x="210" y="6"/>
                  </a:lnTo>
                  <a:lnTo>
                    <a:pt x="189" y="116"/>
                  </a:lnTo>
                  <a:lnTo>
                    <a:pt x="204" y="116"/>
                  </a:lnTo>
                  <a:lnTo>
                    <a:pt x="225" y="6"/>
                  </a:lnTo>
                  <a:close/>
                  <a:moveTo>
                    <a:pt x="266" y="591"/>
                  </a:moveTo>
                  <a:lnTo>
                    <a:pt x="192" y="537"/>
                  </a:lnTo>
                  <a:lnTo>
                    <a:pt x="186" y="546"/>
                  </a:lnTo>
                  <a:lnTo>
                    <a:pt x="262" y="600"/>
                  </a:lnTo>
                  <a:lnTo>
                    <a:pt x="266" y="591"/>
                  </a:lnTo>
                  <a:close/>
                  <a:moveTo>
                    <a:pt x="308" y="59"/>
                  </a:moveTo>
                  <a:lnTo>
                    <a:pt x="305" y="38"/>
                  </a:lnTo>
                  <a:lnTo>
                    <a:pt x="289" y="31"/>
                  </a:lnTo>
                  <a:lnTo>
                    <a:pt x="270" y="34"/>
                  </a:lnTo>
                  <a:lnTo>
                    <a:pt x="257" y="46"/>
                  </a:lnTo>
                  <a:lnTo>
                    <a:pt x="259" y="32"/>
                  </a:lnTo>
                  <a:lnTo>
                    <a:pt x="246" y="32"/>
                  </a:lnTo>
                  <a:lnTo>
                    <a:pt x="230" y="116"/>
                  </a:lnTo>
                  <a:lnTo>
                    <a:pt x="244" y="116"/>
                  </a:lnTo>
                  <a:lnTo>
                    <a:pt x="248" y="98"/>
                  </a:lnTo>
                  <a:lnTo>
                    <a:pt x="251" y="79"/>
                  </a:lnTo>
                  <a:lnTo>
                    <a:pt x="256" y="62"/>
                  </a:lnTo>
                  <a:lnTo>
                    <a:pt x="263" y="48"/>
                  </a:lnTo>
                  <a:lnTo>
                    <a:pt x="271" y="43"/>
                  </a:lnTo>
                  <a:lnTo>
                    <a:pt x="282" y="41"/>
                  </a:lnTo>
                  <a:lnTo>
                    <a:pt x="291" y="45"/>
                  </a:lnTo>
                  <a:lnTo>
                    <a:pt x="294" y="54"/>
                  </a:lnTo>
                  <a:lnTo>
                    <a:pt x="283" y="116"/>
                  </a:lnTo>
                  <a:lnTo>
                    <a:pt x="297" y="116"/>
                  </a:lnTo>
                  <a:lnTo>
                    <a:pt x="308" y="59"/>
                  </a:lnTo>
                  <a:close/>
                  <a:moveTo>
                    <a:pt x="321" y="627"/>
                  </a:moveTo>
                  <a:lnTo>
                    <a:pt x="304" y="618"/>
                  </a:lnTo>
                  <a:lnTo>
                    <a:pt x="299" y="627"/>
                  </a:lnTo>
                  <a:lnTo>
                    <a:pt x="321" y="627"/>
                  </a:lnTo>
                  <a:close/>
                  <a:moveTo>
                    <a:pt x="394" y="55"/>
                  </a:moveTo>
                  <a:lnTo>
                    <a:pt x="393" y="47"/>
                  </a:lnTo>
                  <a:lnTo>
                    <a:pt x="392" y="40"/>
                  </a:lnTo>
                  <a:lnTo>
                    <a:pt x="386" y="37"/>
                  </a:lnTo>
                  <a:lnTo>
                    <a:pt x="363" y="30"/>
                  </a:lnTo>
                  <a:lnTo>
                    <a:pt x="342" y="37"/>
                  </a:lnTo>
                  <a:lnTo>
                    <a:pt x="328" y="54"/>
                  </a:lnTo>
                  <a:lnTo>
                    <a:pt x="321" y="78"/>
                  </a:lnTo>
                  <a:lnTo>
                    <a:pt x="323" y="95"/>
                  </a:lnTo>
                  <a:lnTo>
                    <a:pt x="328" y="107"/>
                  </a:lnTo>
                  <a:lnTo>
                    <a:pt x="338" y="115"/>
                  </a:lnTo>
                  <a:lnTo>
                    <a:pt x="352" y="118"/>
                  </a:lnTo>
                  <a:lnTo>
                    <a:pt x="365" y="116"/>
                  </a:lnTo>
                  <a:lnTo>
                    <a:pt x="375" y="110"/>
                  </a:lnTo>
                  <a:lnTo>
                    <a:pt x="382" y="102"/>
                  </a:lnTo>
                  <a:lnTo>
                    <a:pt x="388" y="92"/>
                  </a:lnTo>
                  <a:lnTo>
                    <a:pt x="375" y="88"/>
                  </a:lnTo>
                  <a:lnTo>
                    <a:pt x="371" y="98"/>
                  </a:lnTo>
                  <a:lnTo>
                    <a:pt x="366" y="107"/>
                  </a:lnTo>
                  <a:lnTo>
                    <a:pt x="340" y="107"/>
                  </a:lnTo>
                  <a:lnTo>
                    <a:pt x="336" y="99"/>
                  </a:lnTo>
                  <a:lnTo>
                    <a:pt x="336" y="86"/>
                  </a:lnTo>
                  <a:lnTo>
                    <a:pt x="337" y="69"/>
                  </a:lnTo>
                  <a:lnTo>
                    <a:pt x="341" y="55"/>
                  </a:lnTo>
                  <a:lnTo>
                    <a:pt x="350" y="45"/>
                  </a:lnTo>
                  <a:lnTo>
                    <a:pt x="364" y="41"/>
                  </a:lnTo>
                  <a:lnTo>
                    <a:pt x="375" y="41"/>
                  </a:lnTo>
                  <a:lnTo>
                    <a:pt x="380" y="47"/>
                  </a:lnTo>
                  <a:lnTo>
                    <a:pt x="380" y="57"/>
                  </a:lnTo>
                  <a:lnTo>
                    <a:pt x="394" y="55"/>
                  </a:lnTo>
                  <a:close/>
                  <a:moveTo>
                    <a:pt x="435" y="0"/>
                  </a:moveTo>
                  <a:lnTo>
                    <a:pt x="421" y="0"/>
                  </a:lnTo>
                  <a:lnTo>
                    <a:pt x="399" y="116"/>
                  </a:lnTo>
                  <a:lnTo>
                    <a:pt x="412" y="116"/>
                  </a:lnTo>
                  <a:lnTo>
                    <a:pt x="435" y="0"/>
                  </a:lnTo>
                  <a:close/>
                  <a:moveTo>
                    <a:pt x="517" y="32"/>
                  </a:moveTo>
                  <a:lnTo>
                    <a:pt x="503" y="32"/>
                  </a:lnTo>
                  <a:lnTo>
                    <a:pt x="499" y="50"/>
                  </a:lnTo>
                  <a:lnTo>
                    <a:pt x="496" y="68"/>
                  </a:lnTo>
                  <a:lnTo>
                    <a:pt x="491" y="85"/>
                  </a:lnTo>
                  <a:lnTo>
                    <a:pt x="484" y="99"/>
                  </a:lnTo>
                  <a:lnTo>
                    <a:pt x="475" y="104"/>
                  </a:lnTo>
                  <a:lnTo>
                    <a:pt x="465" y="106"/>
                  </a:lnTo>
                  <a:lnTo>
                    <a:pt x="456" y="103"/>
                  </a:lnTo>
                  <a:lnTo>
                    <a:pt x="452" y="94"/>
                  </a:lnTo>
                  <a:lnTo>
                    <a:pt x="464" y="32"/>
                  </a:lnTo>
                  <a:lnTo>
                    <a:pt x="449" y="32"/>
                  </a:lnTo>
                  <a:lnTo>
                    <a:pt x="444" y="57"/>
                  </a:lnTo>
                  <a:lnTo>
                    <a:pt x="439" y="85"/>
                  </a:lnTo>
                  <a:lnTo>
                    <a:pt x="441" y="108"/>
                  </a:lnTo>
                  <a:lnTo>
                    <a:pt x="461" y="117"/>
                  </a:lnTo>
                  <a:lnTo>
                    <a:pt x="476" y="118"/>
                  </a:lnTo>
                  <a:lnTo>
                    <a:pt x="483" y="110"/>
                  </a:lnTo>
                  <a:lnTo>
                    <a:pt x="489" y="101"/>
                  </a:lnTo>
                  <a:lnTo>
                    <a:pt x="490" y="105"/>
                  </a:lnTo>
                  <a:lnTo>
                    <a:pt x="488" y="112"/>
                  </a:lnTo>
                  <a:lnTo>
                    <a:pt x="488" y="116"/>
                  </a:lnTo>
                  <a:lnTo>
                    <a:pt x="501" y="116"/>
                  </a:lnTo>
                  <a:lnTo>
                    <a:pt x="517" y="32"/>
                  </a:lnTo>
                  <a:close/>
                  <a:moveTo>
                    <a:pt x="604" y="825"/>
                  </a:moveTo>
                  <a:lnTo>
                    <a:pt x="578" y="825"/>
                  </a:lnTo>
                  <a:lnTo>
                    <a:pt x="599" y="834"/>
                  </a:lnTo>
                  <a:lnTo>
                    <a:pt x="604" y="825"/>
                  </a:lnTo>
                  <a:close/>
                  <a:moveTo>
                    <a:pt x="613" y="0"/>
                  </a:moveTo>
                  <a:lnTo>
                    <a:pt x="599" y="0"/>
                  </a:lnTo>
                  <a:lnTo>
                    <a:pt x="591" y="45"/>
                  </a:lnTo>
                  <a:lnTo>
                    <a:pt x="588" y="40"/>
                  </a:lnTo>
                  <a:lnTo>
                    <a:pt x="586" y="36"/>
                  </a:lnTo>
                  <a:lnTo>
                    <a:pt x="586" y="48"/>
                  </a:lnTo>
                  <a:lnTo>
                    <a:pt x="586" y="62"/>
                  </a:lnTo>
                  <a:lnTo>
                    <a:pt x="585" y="78"/>
                  </a:lnTo>
                  <a:lnTo>
                    <a:pt x="580" y="92"/>
                  </a:lnTo>
                  <a:lnTo>
                    <a:pt x="570" y="103"/>
                  </a:lnTo>
                  <a:lnTo>
                    <a:pt x="556" y="107"/>
                  </a:lnTo>
                  <a:lnTo>
                    <a:pt x="544" y="107"/>
                  </a:lnTo>
                  <a:lnTo>
                    <a:pt x="539" y="100"/>
                  </a:lnTo>
                  <a:lnTo>
                    <a:pt x="540" y="88"/>
                  </a:lnTo>
                  <a:lnTo>
                    <a:pt x="542" y="71"/>
                  </a:lnTo>
                  <a:lnTo>
                    <a:pt x="546" y="56"/>
                  </a:lnTo>
                  <a:lnTo>
                    <a:pt x="554" y="45"/>
                  </a:lnTo>
                  <a:lnTo>
                    <a:pt x="568" y="40"/>
                  </a:lnTo>
                  <a:lnTo>
                    <a:pt x="580" y="40"/>
                  </a:lnTo>
                  <a:lnTo>
                    <a:pt x="586" y="48"/>
                  </a:lnTo>
                  <a:lnTo>
                    <a:pt x="586" y="36"/>
                  </a:lnTo>
                  <a:lnTo>
                    <a:pt x="579" y="29"/>
                  </a:lnTo>
                  <a:lnTo>
                    <a:pt x="566" y="30"/>
                  </a:lnTo>
                  <a:lnTo>
                    <a:pt x="548" y="34"/>
                  </a:lnTo>
                  <a:lnTo>
                    <a:pt x="537" y="46"/>
                  </a:lnTo>
                  <a:lnTo>
                    <a:pt x="530" y="62"/>
                  </a:lnTo>
                  <a:lnTo>
                    <a:pt x="526" y="82"/>
                  </a:lnTo>
                  <a:lnTo>
                    <a:pt x="529" y="104"/>
                  </a:lnTo>
                  <a:lnTo>
                    <a:pt x="544" y="116"/>
                  </a:lnTo>
                  <a:lnTo>
                    <a:pt x="564" y="116"/>
                  </a:lnTo>
                  <a:lnTo>
                    <a:pt x="575" y="107"/>
                  </a:lnTo>
                  <a:lnTo>
                    <a:pt x="579" y="104"/>
                  </a:lnTo>
                  <a:lnTo>
                    <a:pt x="578" y="116"/>
                  </a:lnTo>
                  <a:lnTo>
                    <a:pt x="591" y="116"/>
                  </a:lnTo>
                  <a:lnTo>
                    <a:pt x="594" y="104"/>
                  </a:lnTo>
                  <a:lnTo>
                    <a:pt x="605" y="45"/>
                  </a:lnTo>
                  <a:lnTo>
                    <a:pt x="613" y="0"/>
                  </a:lnTo>
                  <a:close/>
                  <a:moveTo>
                    <a:pt x="692" y="58"/>
                  </a:moveTo>
                  <a:lnTo>
                    <a:pt x="687" y="43"/>
                  </a:lnTo>
                  <a:lnTo>
                    <a:pt x="685" y="41"/>
                  </a:lnTo>
                  <a:lnTo>
                    <a:pt x="678" y="35"/>
                  </a:lnTo>
                  <a:lnTo>
                    <a:pt x="678" y="66"/>
                  </a:lnTo>
                  <a:lnTo>
                    <a:pt x="631" y="66"/>
                  </a:lnTo>
                  <a:lnTo>
                    <a:pt x="632" y="61"/>
                  </a:lnTo>
                  <a:lnTo>
                    <a:pt x="634" y="57"/>
                  </a:lnTo>
                  <a:lnTo>
                    <a:pt x="636" y="53"/>
                  </a:lnTo>
                  <a:lnTo>
                    <a:pt x="648" y="43"/>
                  </a:lnTo>
                  <a:lnTo>
                    <a:pt x="663" y="41"/>
                  </a:lnTo>
                  <a:lnTo>
                    <a:pt x="675" y="49"/>
                  </a:lnTo>
                  <a:lnTo>
                    <a:pt x="678" y="66"/>
                  </a:lnTo>
                  <a:lnTo>
                    <a:pt x="678" y="35"/>
                  </a:lnTo>
                  <a:lnTo>
                    <a:pt x="676" y="33"/>
                  </a:lnTo>
                  <a:lnTo>
                    <a:pt x="658" y="30"/>
                  </a:lnTo>
                  <a:lnTo>
                    <a:pt x="639" y="35"/>
                  </a:lnTo>
                  <a:lnTo>
                    <a:pt x="625" y="46"/>
                  </a:lnTo>
                  <a:lnTo>
                    <a:pt x="617" y="63"/>
                  </a:lnTo>
                  <a:lnTo>
                    <a:pt x="614" y="84"/>
                  </a:lnTo>
                  <a:lnTo>
                    <a:pt x="616" y="99"/>
                  </a:lnTo>
                  <a:lnTo>
                    <a:pt x="623" y="109"/>
                  </a:lnTo>
                  <a:lnTo>
                    <a:pt x="633" y="115"/>
                  </a:lnTo>
                  <a:lnTo>
                    <a:pt x="648" y="118"/>
                  </a:lnTo>
                  <a:lnTo>
                    <a:pt x="660" y="116"/>
                  </a:lnTo>
                  <a:lnTo>
                    <a:pt x="670" y="112"/>
                  </a:lnTo>
                  <a:lnTo>
                    <a:pt x="676" y="107"/>
                  </a:lnTo>
                  <a:lnTo>
                    <a:pt x="677" y="106"/>
                  </a:lnTo>
                  <a:lnTo>
                    <a:pt x="683" y="98"/>
                  </a:lnTo>
                  <a:lnTo>
                    <a:pt x="672" y="93"/>
                  </a:lnTo>
                  <a:lnTo>
                    <a:pt x="668" y="101"/>
                  </a:lnTo>
                  <a:lnTo>
                    <a:pt x="661" y="107"/>
                  </a:lnTo>
                  <a:lnTo>
                    <a:pt x="649" y="107"/>
                  </a:lnTo>
                  <a:lnTo>
                    <a:pt x="638" y="105"/>
                  </a:lnTo>
                  <a:lnTo>
                    <a:pt x="631" y="98"/>
                  </a:lnTo>
                  <a:lnTo>
                    <a:pt x="628" y="89"/>
                  </a:lnTo>
                  <a:lnTo>
                    <a:pt x="629" y="77"/>
                  </a:lnTo>
                  <a:lnTo>
                    <a:pt x="690" y="77"/>
                  </a:lnTo>
                  <a:lnTo>
                    <a:pt x="691" y="66"/>
                  </a:lnTo>
                  <a:lnTo>
                    <a:pt x="692" y="58"/>
                  </a:lnTo>
                  <a:close/>
                  <a:moveTo>
                    <a:pt x="716" y="906"/>
                  </a:moveTo>
                  <a:lnTo>
                    <a:pt x="641" y="852"/>
                  </a:lnTo>
                  <a:lnTo>
                    <a:pt x="635" y="861"/>
                  </a:lnTo>
                  <a:lnTo>
                    <a:pt x="711" y="915"/>
                  </a:lnTo>
                  <a:lnTo>
                    <a:pt x="716" y="906"/>
                  </a:lnTo>
                  <a:close/>
                  <a:moveTo>
                    <a:pt x="828" y="987"/>
                  </a:moveTo>
                  <a:lnTo>
                    <a:pt x="753" y="933"/>
                  </a:lnTo>
                  <a:lnTo>
                    <a:pt x="748" y="942"/>
                  </a:lnTo>
                  <a:lnTo>
                    <a:pt x="823" y="996"/>
                  </a:lnTo>
                  <a:lnTo>
                    <a:pt x="828" y="987"/>
                  </a:lnTo>
                  <a:close/>
                  <a:moveTo>
                    <a:pt x="903" y="1041"/>
                  </a:moveTo>
                  <a:lnTo>
                    <a:pt x="866" y="1014"/>
                  </a:lnTo>
                  <a:lnTo>
                    <a:pt x="860" y="1023"/>
                  </a:lnTo>
                  <a:lnTo>
                    <a:pt x="897" y="1041"/>
                  </a:lnTo>
                  <a:lnTo>
                    <a:pt x="903" y="10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0" name="AutoShape 78">
              <a:extLst>
                <a:ext uri="{FF2B5EF4-FFF2-40B4-BE49-F238E27FC236}">
                  <a16:creationId xmlns:a16="http://schemas.microsoft.com/office/drawing/2014/main" id="{2F9D9265-FAD7-F6B9-5C74-AC10AE18B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" y="10935"/>
              <a:ext cx="903" cy="639"/>
            </a:xfrm>
            <a:custGeom>
              <a:avLst/>
              <a:gdLst>
                <a:gd name="T0" fmla="+- 0 8112 7209"/>
                <a:gd name="T1" fmla="*/ T0 w 903"/>
                <a:gd name="T2" fmla="+- 0 11574 10935"/>
                <a:gd name="T3" fmla="*/ 11574 h 639"/>
                <a:gd name="T4" fmla="+- 0 8106 7209"/>
                <a:gd name="T5" fmla="*/ T4 w 903"/>
                <a:gd name="T6" fmla="+- 0 11574 10935"/>
                <a:gd name="T7" fmla="*/ 11574 h 639"/>
                <a:gd name="T8" fmla="+- 0 8069 7209"/>
                <a:gd name="T9" fmla="*/ T8 w 903"/>
                <a:gd name="T10" fmla="+- 0 11556 10935"/>
                <a:gd name="T11" fmla="*/ 11556 h 639"/>
                <a:gd name="T12" fmla="+- 0 8075 7209"/>
                <a:gd name="T13" fmla="*/ T12 w 903"/>
                <a:gd name="T14" fmla="+- 0 11547 10935"/>
                <a:gd name="T15" fmla="*/ 11547 h 639"/>
                <a:gd name="T16" fmla="+- 0 8112 7209"/>
                <a:gd name="T17" fmla="*/ T16 w 903"/>
                <a:gd name="T18" fmla="+- 0 11574 10935"/>
                <a:gd name="T19" fmla="*/ 11574 h 639"/>
                <a:gd name="T20" fmla="+- 0 8037 7209"/>
                <a:gd name="T21" fmla="*/ T20 w 903"/>
                <a:gd name="T22" fmla="+- 0 11520 10935"/>
                <a:gd name="T23" fmla="*/ 11520 h 639"/>
                <a:gd name="T24" fmla="+- 0 8032 7209"/>
                <a:gd name="T25" fmla="*/ T24 w 903"/>
                <a:gd name="T26" fmla="+- 0 11529 10935"/>
                <a:gd name="T27" fmla="*/ 11529 h 639"/>
                <a:gd name="T28" fmla="+- 0 7957 7209"/>
                <a:gd name="T29" fmla="*/ T28 w 903"/>
                <a:gd name="T30" fmla="+- 0 11475 10935"/>
                <a:gd name="T31" fmla="*/ 11475 h 639"/>
                <a:gd name="T32" fmla="+- 0 7962 7209"/>
                <a:gd name="T33" fmla="*/ T32 w 903"/>
                <a:gd name="T34" fmla="+- 0 11466 10935"/>
                <a:gd name="T35" fmla="*/ 11466 h 639"/>
                <a:gd name="T36" fmla="+- 0 8037 7209"/>
                <a:gd name="T37" fmla="*/ T36 w 903"/>
                <a:gd name="T38" fmla="+- 0 11520 10935"/>
                <a:gd name="T39" fmla="*/ 11520 h 639"/>
                <a:gd name="T40" fmla="+- 0 7924 7209"/>
                <a:gd name="T41" fmla="*/ T40 w 903"/>
                <a:gd name="T42" fmla="+- 0 11439 10935"/>
                <a:gd name="T43" fmla="*/ 11439 h 639"/>
                <a:gd name="T44" fmla="+- 0 7920 7209"/>
                <a:gd name="T45" fmla="*/ T44 w 903"/>
                <a:gd name="T46" fmla="+- 0 11448 10935"/>
                <a:gd name="T47" fmla="*/ 11448 h 639"/>
                <a:gd name="T48" fmla="+- 0 7844 7209"/>
                <a:gd name="T49" fmla="*/ T48 w 903"/>
                <a:gd name="T50" fmla="+- 0 11394 10935"/>
                <a:gd name="T51" fmla="*/ 11394 h 639"/>
                <a:gd name="T52" fmla="+- 0 7850 7209"/>
                <a:gd name="T53" fmla="*/ T52 w 903"/>
                <a:gd name="T54" fmla="+- 0 11385 10935"/>
                <a:gd name="T55" fmla="*/ 11385 h 639"/>
                <a:gd name="T56" fmla="+- 0 7924 7209"/>
                <a:gd name="T57" fmla="*/ T56 w 903"/>
                <a:gd name="T58" fmla="+- 0 11439 10935"/>
                <a:gd name="T59" fmla="*/ 11439 h 639"/>
                <a:gd name="T60" fmla="+- 0 7813 7209"/>
                <a:gd name="T61" fmla="*/ T60 w 903"/>
                <a:gd name="T62" fmla="+- 0 11358 10935"/>
                <a:gd name="T63" fmla="*/ 11358 h 639"/>
                <a:gd name="T64" fmla="+- 0 7807 7209"/>
                <a:gd name="T65" fmla="*/ T64 w 903"/>
                <a:gd name="T66" fmla="+- 0 11367 10935"/>
                <a:gd name="T67" fmla="*/ 11367 h 639"/>
                <a:gd name="T68" fmla="+- 0 7787 7209"/>
                <a:gd name="T69" fmla="*/ T68 w 903"/>
                <a:gd name="T70" fmla="+- 0 11358 10935"/>
                <a:gd name="T71" fmla="*/ 11358 h 639"/>
                <a:gd name="T72" fmla="+- 0 7803 7209"/>
                <a:gd name="T73" fmla="*/ T72 w 903"/>
                <a:gd name="T74" fmla="+- 0 11358 10935"/>
                <a:gd name="T75" fmla="*/ 11358 h 639"/>
                <a:gd name="T76" fmla="+- 0 7813 7209"/>
                <a:gd name="T77" fmla="*/ T76 w 903"/>
                <a:gd name="T78" fmla="+- 0 11358 10935"/>
                <a:gd name="T79" fmla="*/ 11358 h 639"/>
                <a:gd name="T80" fmla="+- 0 7530 7209"/>
                <a:gd name="T81" fmla="*/ T80 w 903"/>
                <a:gd name="T82" fmla="+- 0 11160 10935"/>
                <a:gd name="T83" fmla="*/ 11160 h 639"/>
                <a:gd name="T84" fmla="+- 0 7515 7209"/>
                <a:gd name="T85" fmla="*/ T84 w 903"/>
                <a:gd name="T86" fmla="+- 0 11160 10935"/>
                <a:gd name="T87" fmla="*/ 11160 h 639"/>
                <a:gd name="T88" fmla="+- 0 7508 7209"/>
                <a:gd name="T89" fmla="*/ T88 w 903"/>
                <a:gd name="T90" fmla="+- 0 11160 10935"/>
                <a:gd name="T91" fmla="*/ 11160 h 639"/>
                <a:gd name="T92" fmla="+- 0 7513 7209"/>
                <a:gd name="T93" fmla="*/ T92 w 903"/>
                <a:gd name="T94" fmla="+- 0 11151 10935"/>
                <a:gd name="T95" fmla="*/ 11151 h 639"/>
                <a:gd name="T96" fmla="+- 0 7530 7209"/>
                <a:gd name="T97" fmla="*/ T96 w 903"/>
                <a:gd name="T98" fmla="+- 0 11160 10935"/>
                <a:gd name="T99" fmla="*/ 11160 h 639"/>
                <a:gd name="T100" fmla="+- 0 7475 7209"/>
                <a:gd name="T101" fmla="*/ T100 w 903"/>
                <a:gd name="T102" fmla="+- 0 11124 10935"/>
                <a:gd name="T103" fmla="*/ 11124 h 639"/>
                <a:gd name="T104" fmla="+- 0 7471 7209"/>
                <a:gd name="T105" fmla="*/ T104 w 903"/>
                <a:gd name="T106" fmla="+- 0 11133 10935"/>
                <a:gd name="T107" fmla="*/ 11133 h 639"/>
                <a:gd name="T108" fmla="+- 0 7395 7209"/>
                <a:gd name="T109" fmla="*/ T108 w 903"/>
                <a:gd name="T110" fmla="+- 0 11079 10935"/>
                <a:gd name="T111" fmla="*/ 11079 h 639"/>
                <a:gd name="T112" fmla="+- 0 7401 7209"/>
                <a:gd name="T113" fmla="*/ T112 w 903"/>
                <a:gd name="T114" fmla="+- 0 11070 10935"/>
                <a:gd name="T115" fmla="*/ 11070 h 639"/>
                <a:gd name="T116" fmla="+- 0 7475 7209"/>
                <a:gd name="T117" fmla="*/ T116 w 903"/>
                <a:gd name="T118" fmla="+- 0 11124 10935"/>
                <a:gd name="T119" fmla="*/ 11124 h 639"/>
                <a:gd name="T120" fmla="+- 0 7364 7209"/>
                <a:gd name="T121" fmla="*/ T120 w 903"/>
                <a:gd name="T122" fmla="+- 0 11043 10935"/>
                <a:gd name="T123" fmla="*/ 11043 h 639"/>
                <a:gd name="T124" fmla="+- 0 7358 7209"/>
                <a:gd name="T125" fmla="*/ T124 w 903"/>
                <a:gd name="T126" fmla="+- 0 11052 10935"/>
                <a:gd name="T127" fmla="*/ 11052 h 639"/>
                <a:gd name="T128" fmla="+- 0 7284 7209"/>
                <a:gd name="T129" fmla="*/ T128 w 903"/>
                <a:gd name="T130" fmla="+- 0 10998 10935"/>
                <a:gd name="T131" fmla="*/ 10998 h 639"/>
                <a:gd name="T132" fmla="+- 0 7288 7209"/>
                <a:gd name="T133" fmla="*/ T132 w 903"/>
                <a:gd name="T134" fmla="+- 0 10989 10935"/>
                <a:gd name="T135" fmla="*/ 10989 h 639"/>
                <a:gd name="T136" fmla="+- 0 7364 7209"/>
                <a:gd name="T137" fmla="*/ T136 w 903"/>
                <a:gd name="T138" fmla="+- 0 11043 10935"/>
                <a:gd name="T139" fmla="*/ 11043 h 639"/>
                <a:gd name="T140" fmla="+- 0 7251 7209"/>
                <a:gd name="T141" fmla="*/ T140 w 903"/>
                <a:gd name="T142" fmla="+- 0 10962 10935"/>
                <a:gd name="T143" fmla="*/ 10962 h 639"/>
                <a:gd name="T144" fmla="+- 0 7246 7209"/>
                <a:gd name="T145" fmla="*/ T144 w 903"/>
                <a:gd name="T146" fmla="+- 0 10971 10935"/>
                <a:gd name="T147" fmla="*/ 10971 h 639"/>
                <a:gd name="T148" fmla="+- 0 7209 7209"/>
                <a:gd name="T149" fmla="*/ T148 w 903"/>
                <a:gd name="T150" fmla="+- 0 10944 10935"/>
                <a:gd name="T151" fmla="*/ 10944 h 639"/>
                <a:gd name="T152" fmla="+- 0 7213 7209"/>
                <a:gd name="T153" fmla="*/ T152 w 903"/>
                <a:gd name="T154" fmla="+- 0 10935 10935"/>
                <a:gd name="T155" fmla="*/ 10935 h 639"/>
                <a:gd name="T156" fmla="+- 0 7251 7209"/>
                <a:gd name="T157" fmla="*/ T156 w 903"/>
                <a:gd name="T158" fmla="+- 0 10962 10935"/>
                <a:gd name="T159" fmla="*/ 10962 h 63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</a:cxnLst>
              <a:rect l="0" t="0" r="r" b="b"/>
              <a:pathLst>
                <a:path w="903" h="639">
                  <a:moveTo>
                    <a:pt x="903" y="639"/>
                  </a:moveTo>
                  <a:lnTo>
                    <a:pt x="897" y="639"/>
                  </a:lnTo>
                  <a:lnTo>
                    <a:pt x="860" y="621"/>
                  </a:lnTo>
                  <a:lnTo>
                    <a:pt x="866" y="612"/>
                  </a:lnTo>
                  <a:lnTo>
                    <a:pt x="903" y="639"/>
                  </a:lnTo>
                  <a:close/>
                  <a:moveTo>
                    <a:pt x="828" y="585"/>
                  </a:moveTo>
                  <a:lnTo>
                    <a:pt x="823" y="594"/>
                  </a:lnTo>
                  <a:lnTo>
                    <a:pt x="748" y="540"/>
                  </a:lnTo>
                  <a:lnTo>
                    <a:pt x="753" y="531"/>
                  </a:lnTo>
                  <a:lnTo>
                    <a:pt x="828" y="585"/>
                  </a:lnTo>
                  <a:close/>
                  <a:moveTo>
                    <a:pt x="715" y="504"/>
                  </a:moveTo>
                  <a:lnTo>
                    <a:pt x="711" y="513"/>
                  </a:lnTo>
                  <a:lnTo>
                    <a:pt x="635" y="459"/>
                  </a:lnTo>
                  <a:lnTo>
                    <a:pt x="641" y="450"/>
                  </a:lnTo>
                  <a:lnTo>
                    <a:pt x="715" y="504"/>
                  </a:lnTo>
                  <a:close/>
                  <a:moveTo>
                    <a:pt x="604" y="423"/>
                  </a:moveTo>
                  <a:lnTo>
                    <a:pt x="598" y="432"/>
                  </a:lnTo>
                  <a:lnTo>
                    <a:pt x="578" y="423"/>
                  </a:lnTo>
                  <a:lnTo>
                    <a:pt x="594" y="423"/>
                  </a:lnTo>
                  <a:lnTo>
                    <a:pt x="604" y="423"/>
                  </a:lnTo>
                  <a:close/>
                  <a:moveTo>
                    <a:pt x="321" y="225"/>
                  </a:moveTo>
                  <a:lnTo>
                    <a:pt x="306" y="225"/>
                  </a:lnTo>
                  <a:lnTo>
                    <a:pt x="299" y="225"/>
                  </a:lnTo>
                  <a:lnTo>
                    <a:pt x="304" y="216"/>
                  </a:lnTo>
                  <a:lnTo>
                    <a:pt x="321" y="225"/>
                  </a:lnTo>
                  <a:close/>
                  <a:moveTo>
                    <a:pt x="266" y="189"/>
                  </a:moveTo>
                  <a:lnTo>
                    <a:pt x="262" y="198"/>
                  </a:lnTo>
                  <a:lnTo>
                    <a:pt x="186" y="144"/>
                  </a:lnTo>
                  <a:lnTo>
                    <a:pt x="192" y="135"/>
                  </a:lnTo>
                  <a:lnTo>
                    <a:pt x="266" y="189"/>
                  </a:lnTo>
                  <a:close/>
                  <a:moveTo>
                    <a:pt x="155" y="108"/>
                  </a:moveTo>
                  <a:lnTo>
                    <a:pt x="149" y="117"/>
                  </a:lnTo>
                  <a:lnTo>
                    <a:pt x="75" y="63"/>
                  </a:lnTo>
                  <a:lnTo>
                    <a:pt x="79" y="54"/>
                  </a:lnTo>
                  <a:lnTo>
                    <a:pt x="155" y="108"/>
                  </a:lnTo>
                  <a:close/>
                  <a:moveTo>
                    <a:pt x="42" y="27"/>
                  </a:moveTo>
                  <a:lnTo>
                    <a:pt x="37" y="36"/>
                  </a:lnTo>
                  <a:lnTo>
                    <a:pt x="0" y="9"/>
                  </a:lnTo>
                  <a:lnTo>
                    <a:pt x="4" y="0"/>
                  </a:lnTo>
                  <a:lnTo>
                    <a:pt x="42" y="27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7056EA3F-F352-507B-1686-0D8C29DF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6" y="11574"/>
              <a:ext cx="9" cy="10"/>
            </a:xfrm>
            <a:custGeom>
              <a:avLst/>
              <a:gdLst>
                <a:gd name="T0" fmla="+- 0 8114 8106"/>
                <a:gd name="T1" fmla="*/ T0 w 9"/>
                <a:gd name="T2" fmla="+- 0 11574 11574"/>
                <a:gd name="T3" fmla="*/ 11574 h 10"/>
                <a:gd name="T4" fmla="+- 0 8106 8106"/>
                <a:gd name="T5" fmla="*/ T4 w 9"/>
                <a:gd name="T6" fmla="+- 0 11574 11574"/>
                <a:gd name="T7" fmla="*/ 11574 h 10"/>
                <a:gd name="T8" fmla="+- 0 8112 8106"/>
                <a:gd name="T9" fmla="*/ T8 w 9"/>
                <a:gd name="T10" fmla="+- 0 11583 11574"/>
                <a:gd name="T11" fmla="*/ 11583 h 10"/>
                <a:gd name="T12" fmla="+- 0 8114 8106"/>
                <a:gd name="T13" fmla="*/ T12 w 9"/>
                <a:gd name="T14" fmla="+- 0 11574 11574"/>
                <a:gd name="T15" fmla="*/ 11574 h 1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" h="10">
                  <a:moveTo>
                    <a:pt x="8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2" name="AutoShape 80">
              <a:extLst>
                <a:ext uri="{FF2B5EF4-FFF2-40B4-BE49-F238E27FC236}">
                  <a16:creationId xmlns:a16="http://schemas.microsoft.com/office/drawing/2014/main" id="{DB0383F6-065F-1C66-E359-6E65ABFCB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6" y="11574"/>
              <a:ext cx="9" cy="9"/>
            </a:xfrm>
            <a:custGeom>
              <a:avLst/>
              <a:gdLst>
                <a:gd name="T0" fmla="+- 0 8114 8106"/>
                <a:gd name="T1" fmla="*/ T0 w 9"/>
                <a:gd name="T2" fmla="+- 0 11574 11574"/>
                <a:gd name="T3" fmla="*/ 11574 h 9"/>
                <a:gd name="T4" fmla="+- 0 8112 8106"/>
                <a:gd name="T5" fmla="*/ T4 w 9"/>
                <a:gd name="T6" fmla="+- 0 11583 11574"/>
                <a:gd name="T7" fmla="*/ 11583 h 9"/>
                <a:gd name="T8" fmla="+- 0 8106 8106"/>
                <a:gd name="T9" fmla="*/ T8 w 9"/>
                <a:gd name="T10" fmla="+- 0 11574 11574"/>
                <a:gd name="T11" fmla="*/ 11574 h 9"/>
                <a:gd name="T12" fmla="+- 0 8112 8106"/>
                <a:gd name="T13" fmla="*/ T12 w 9"/>
                <a:gd name="T14" fmla="+- 0 11574 11574"/>
                <a:gd name="T15" fmla="*/ 11574 h 9"/>
                <a:gd name="T16" fmla="+- 0 8114 8106"/>
                <a:gd name="T17" fmla="*/ T16 w 9"/>
                <a:gd name="T18" fmla="+- 0 11574 11574"/>
                <a:gd name="T19" fmla="*/ 11574 h 9"/>
                <a:gd name="T20" fmla="+- 0 8107 8106"/>
                <a:gd name="T21" fmla="*/ T20 w 9"/>
                <a:gd name="T22" fmla="+- 0 11574 11574"/>
                <a:gd name="T23" fmla="*/ 11574 h 9"/>
                <a:gd name="T24" fmla="+- 0 8112 8106"/>
                <a:gd name="T25" fmla="*/ T24 w 9"/>
                <a:gd name="T26" fmla="+- 0 11583 11574"/>
                <a:gd name="T27" fmla="*/ 11583 h 9"/>
                <a:gd name="T28" fmla="+- 0 8114 8106"/>
                <a:gd name="T29" fmla="*/ T28 w 9"/>
                <a:gd name="T30" fmla="+- 0 11574 11574"/>
                <a:gd name="T31" fmla="*/ 11574 h 9"/>
                <a:gd name="T32" fmla="+- 0 8112 8106"/>
                <a:gd name="T33" fmla="*/ T32 w 9"/>
                <a:gd name="T34" fmla="+- 0 11574 11574"/>
                <a:gd name="T35" fmla="*/ 11574 h 9"/>
                <a:gd name="T36" fmla="+- 0 8107 8106"/>
                <a:gd name="T37" fmla="*/ T36 w 9"/>
                <a:gd name="T38" fmla="+- 0 11574 11574"/>
                <a:gd name="T39" fmla="*/ 11574 h 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0"/>
                  </a:lnTo>
                  <a:close/>
                  <a:moveTo>
                    <a:pt x="1" y="0"/>
                  </a:moveTo>
                  <a:lnTo>
                    <a:pt x="6" y="9"/>
                  </a:lnTo>
                  <a:lnTo>
                    <a:pt x="8" y="0"/>
                  </a:lnTo>
                  <a:lnTo>
                    <a:pt x="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13DE9A0A-5008-960C-E2C1-055F5BD40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10935"/>
              <a:ext cx="188" cy="171"/>
            </a:xfrm>
            <a:custGeom>
              <a:avLst/>
              <a:gdLst>
                <a:gd name="T0" fmla="+- 0 7290 7204"/>
                <a:gd name="T1" fmla="*/ T0 w 188"/>
                <a:gd name="T2" fmla="+- 0 11106 10935"/>
                <a:gd name="T3" fmla="*/ 11106 h 171"/>
                <a:gd name="T4" fmla="+- 0 7282 7204"/>
                <a:gd name="T5" fmla="*/ T4 w 188"/>
                <a:gd name="T6" fmla="+- 0 11106 10935"/>
                <a:gd name="T7" fmla="*/ 11106 h 171"/>
                <a:gd name="T8" fmla="+- 0 7204 7204"/>
                <a:gd name="T9" fmla="*/ T8 w 188"/>
                <a:gd name="T10" fmla="+- 0 10935 10935"/>
                <a:gd name="T11" fmla="*/ 10935 h 171"/>
                <a:gd name="T12" fmla="+- 0 7392 7204"/>
                <a:gd name="T13" fmla="*/ T12 w 188"/>
                <a:gd name="T14" fmla="+- 0 10953 10935"/>
                <a:gd name="T15" fmla="*/ 10953 h 171"/>
                <a:gd name="T16" fmla="+- 0 7391 7204"/>
                <a:gd name="T17" fmla="*/ T16 w 188"/>
                <a:gd name="T18" fmla="+- 0 10962 10935"/>
                <a:gd name="T19" fmla="*/ 10962 h 171"/>
                <a:gd name="T20" fmla="+- 0 7219 7204"/>
                <a:gd name="T21" fmla="*/ T20 w 188"/>
                <a:gd name="T22" fmla="+- 0 10944 10935"/>
                <a:gd name="T23" fmla="*/ 10944 h 171"/>
                <a:gd name="T24" fmla="+- 0 7290 7204"/>
                <a:gd name="T25" fmla="*/ T24 w 188"/>
                <a:gd name="T26" fmla="+- 0 11106 10935"/>
                <a:gd name="T27" fmla="*/ 11106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8" h="171">
                  <a:moveTo>
                    <a:pt x="86" y="171"/>
                  </a:moveTo>
                  <a:lnTo>
                    <a:pt x="78" y="171"/>
                  </a:lnTo>
                  <a:lnTo>
                    <a:pt x="0" y="0"/>
                  </a:lnTo>
                  <a:lnTo>
                    <a:pt x="188" y="18"/>
                  </a:lnTo>
                  <a:lnTo>
                    <a:pt x="187" y="27"/>
                  </a:lnTo>
                  <a:lnTo>
                    <a:pt x="15" y="9"/>
                  </a:lnTo>
                  <a:lnTo>
                    <a:pt x="86" y="17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85787E7C-A374-0B6A-A62F-73AA8CD7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10935"/>
              <a:ext cx="188" cy="171"/>
            </a:xfrm>
            <a:custGeom>
              <a:avLst/>
              <a:gdLst>
                <a:gd name="T0" fmla="+- 0 7392 7204"/>
                <a:gd name="T1" fmla="*/ T0 w 188"/>
                <a:gd name="T2" fmla="+- 0 10953 10935"/>
                <a:gd name="T3" fmla="*/ 10953 h 171"/>
                <a:gd name="T4" fmla="+- 0 7391 7204"/>
                <a:gd name="T5" fmla="*/ T4 w 188"/>
                <a:gd name="T6" fmla="+- 0 10962 10935"/>
                <a:gd name="T7" fmla="*/ 10962 h 171"/>
                <a:gd name="T8" fmla="+- 0 7219 7204"/>
                <a:gd name="T9" fmla="*/ T8 w 188"/>
                <a:gd name="T10" fmla="+- 0 10944 10935"/>
                <a:gd name="T11" fmla="*/ 10944 h 171"/>
                <a:gd name="T12" fmla="+- 0 7290 7204"/>
                <a:gd name="T13" fmla="*/ T12 w 188"/>
                <a:gd name="T14" fmla="+- 0 11106 10935"/>
                <a:gd name="T15" fmla="*/ 11106 h 171"/>
                <a:gd name="T16" fmla="+- 0 7282 7204"/>
                <a:gd name="T17" fmla="*/ T16 w 188"/>
                <a:gd name="T18" fmla="+- 0 11106 10935"/>
                <a:gd name="T19" fmla="*/ 11106 h 171"/>
                <a:gd name="T20" fmla="+- 0 7204 7204"/>
                <a:gd name="T21" fmla="*/ T20 w 188"/>
                <a:gd name="T22" fmla="+- 0 10935 10935"/>
                <a:gd name="T23" fmla="*/ 10935 h 171"/>
                <a:gd name="T24" fmla="+- 0 7392 7204"/>
                <a:gd name="T25" fmla="*/ T24 w 188"/>
                <a:gd name="T26" fmla="+- 0 10953 10935"/>
                <a:gd name="T27" fmla="*/ 10953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8" h="171">
                  <a:moveTo>
                    <a:pt x="188" y="18"/>
                  </a:moveTo>
                  <a:lnTo>
                    <a:pt x="187" y="27"/>
                  </a:lnTo>
                  <a:lnTo>
                    <a:pt x="15" y="9"/>
                  </a:lnTo>
                  <a:lnTo>
                    <a:pt x="86" y="171"/>
                  </a:lnTo>
                  <a:lnTo>
                    <a:pt x="78" y="171"/>
                  </a:lnTo>
                  <a:lnTo>
                    <a:pt x="0" y="0"/>
                  </a:lnTo>
                  <a:lnTo>
                    <a:pt x="188" y="18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7C74DC-C68B-CFEF-5FD5-366740F3D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" y="11171"/>
              <a:ext cx="503" cy="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AutoShape 84">
              <a:extLst>
                <a:ext uri="{FF2B5EF4-FFF2-40B4-BE49-F238E27FC236}">
                  <a16:creationId xmlns:a16="http://schemas.microsoft.com/office/drawing/2014/main" id="{73E75EB2-3C08-7663-D816-822ACD83A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" y="10161"/>
              <a:ext cx="1089" cy="414"/>
            </a:xfrm>
            <a:custGeom>
              <a:avLst/>
              <a:gdLst>
                <a:gd name="T0" fmla="+- 0 10611 9522"/>
                <a:gd name="T1" fmla="*/ T0 w 1089"/>
                <a:gd name="T2" fmla="+- 0 10575 10161"/>
                <a:gd name="T3" fmla="*/ 10575 h 414"/>
                <a:gd name="T4" fmla="+- 0 10566 9522"/>
                <a:gd name="T5" fmla="*/ T4 w 1089"/>
                <a:gd name="T6" fmla="+- 0 10575 10161"/>
                <a:gd name="T7" fmla="*/ 10575 h 414"/>
                <a:gd name="T8" fmla="+- 0 10566 9522"/>
                <a:gd name="T9" fmla="*/ T8 w 1089"/>
                <a:gd name="T10" fmla="+- 0 10566 10161"/>
                <a:gd name="T11" fmla="*/ 10566 h 414"/>
                <a:gd name="T12" fmla="+- 0 10611 9522"/>
                <a:gd name="T13" fmla="*/ T12 w 1089"/>
                <a:gd name="T14" fmla="+- 0 10566 10161"/>
                <a:gd name="T15" fmla="*/ 10566 h 414"/>
                <a:gd name="T16" fmla="+- 0 10611 9522"/>
                <a:gd name="T17" fmla="*/ T16 w 1089"/>
                <a:gd name="T18" fmla="+- 0 10575 10161"/>
                <a:gd name="T19" fmla="*/ 10575 h 414"/>
                <a:gd name="T20" fmla="+- 0 10521 9522"/>
                <a:gd name="T21" fmla="*/ T20 w 1089"/>
                <a:gd name="T22" fmla="+- 0 10575 10161"/>
                <a:gd name="T23" fmla="*/ 10575 h 414"/>
                <a:gd name="T24" fmla="+- 0 10431 9522"/>
                <a:gd name="T25" fmla="*/ T24 w 1089"/>
                <a:gd name="T26" fmla="+- 0 10575 10161"/>
                <a:gd name="T27" fmla="*/ 10575 h 414"/>
                <a:gd name="T28" fmla="+- 0 10431 9522"/>
                <a:gd name="T29" fmla="*/ T28 w 1089"/>
                <a:gd name="T30" fmla="+- 0 10566 10161"/>
                <a:gd name="T31" fmla="*/ 10566 h 414"/>
                <a:gd name="T32" fmla="+- 0 10521 9522"/>
                <a:gd name="T33" fmla="*/ T32 w 1089"/>
                <a:gd name="T34" fmla="+- 0 10566 10161"/>
                <a:gd name="T35" fmla="*/ 10566 h 414"/>
                <a:gd name="T36" fmla="+- 0 10521 9522"/>
                <a:gd name="T37" fmla="*/ T36 w 1089"/>
                <a:gd name="T38" fmla="+- 0 10575 10161"/>
                <a:gd name="T39" fmla="*/ 10575 h 414"/>
                <a:gd name="T40" fmla="+- 0 10386 9522"/>
                <a:gd name="T41" fmla="*/ T40 w 1089"/>
                <a:gd name="T42" fmla="+- 0 10575 10161"/>
                <a:gd name="T43" fmla="*/ 10575 h 414"/>
                <a:gd name="T44" fmla="+- 0 10296 9522"/>
                <a:gd name="T45" fmla="*/ T44 w 1089"/>
                <a:gd name="T46" fmla="+- 0 10575 10161"/>
                <a:gd name="T47" fmla="*/ 10575 h 414"/>
                <a:gd name="T48" fmla="+- 0 10296 9522"/>
                <a:gd name="T49" fmla="*/ T48 w 1089"/>
                <a:gd name="T50" fmla="+- 0 10566 10161"/>
                <a:gd name="T51" fmla="*/ 10566 h 414"/>
                <a:gd name="T52" fmla="+- 0 10386 9522"/>
                <a:gd name="T53" fmla="*/ T52 w 1089"/>
                <a:gd name="T54" fmla="+- 0 10566 10161"/>
                <a:gd name="T55" fmla="*/ 10566 h 414"/>
                <a:gd name="T56" fmla="+- 0 10386 9522"/>
                <a:gd name="T57" fmla="*/ T56 w 1089"/>
                <a:gd name="T58" fmla="+- 0 10575 10161"/>
                <a:gd name="T59" fmla="*/ 10575 h 414"/>
                <a:gd name="T60" fmla="+- 0 10251 9522"/>
                <a:gd name="T61" fmla="*/ T60 w 1089"/>
                <a:gd name="T62" fmla="+- 0 10575 10161"/>
                <a:gd name="T63" fmla="*/ 10575 h 414"/>
                <a:gd name="T64" fmla="+- 0 10161 9522"/>
                <a:gd name="T65" fmla="*/ T64 w 1089"/>
                <a:gd name="T66" fmla="+- 0 10575 10161"/>
                <a:gd name="T67" fmla="*/ 10575 h 414"/>
                <a:gd name="T68" fmla="+- 0 10161 9522"/>
                <a:gd name="T69" fmla="*/ T68 w 1089"/>
                <a:gd name="T70" fmla="+- 0 10566 10161"/>
                <a:gd name="T71" fmla="*/ 10566 h 414"/>
                <a:gd name="T72" fmla="+- 0 10251 9522"/>
                <a:gd name="T73" fmla="*/ T72 w 1089"/>
                <a:gd name="T74" fmla="+- 0 10566 10161"/>
                <a:gd name="T75" fmla="*/ 10566 h 414"/>
                <a:gd name="T76" fmla="+- 0 10251 9522"/>
                <a:gd name="T77" fmla="*/ T76 w 1089"/>
                <a:gd name="T78" fmla="+- 0 10575 10161"/>
                <a:gd name="T79" fmla="*/ 10575 h 414"/>
                <a:gd name="T80" fmla="+- 0 10116 9522"/>
                <a:gd name="T81" fmla="*/ T80 w 1089"/>
                <a:gd name="T82" fmla="+- 0 10575 10161"/>
                <a:gd name="T83" fmla="*/ 10575 h 414"/>
                <a:gd name="T84" fmla="+- 0 10071 9522"/>
                <a:gd name="T85" fmla="*/ T84 w 1089"/>
                <a:gd name="T86" fmla="+- 0 10575 10161"/>
                <a:gd name="T87" fmla="*/ 10575 h 414"/>
                <a:gd name="T88" fmla="+- 0 10035 9522"/>
                <a:gd name="T89" fmla="*/ T88 w 1089"/>
                <a:gd name="T90" fmla="+- 0 10548 10161"/>
                <a:gd name="T91" fmla="*/ 10548 h 414"/>
                <a:gd name="T92" fmla="+- 0 10035 9522"/>
                <a:gd name="T93" fmla="*/ T92 w 1089"/>
                <a:gd name="T94" fmla="+- 0 10539 10161"/>
                <a:gd name="T95" fmla="*/ 10539 h 414"/>
                <a:gd name="T96" fmla="+- 0 10080 9522"/>
                <a:gd name="T97" fmla="*/ T96 w 1089"/>
                <a:gd name="T98" fmla="+- 0 10566 10161"/>
                <a:gd name="T99" fmla="*/ 10566 h 414"/>
                <a:gd name="T100" fmla="+- 0 10116 9522"/>
                <a:gd name="T101" fmla="*/ T100 w 1089"/>
                <a:gd name="T102" fmla="+- 0 10566 10161"/>
                <a:gd name="T103" fmla="*/ 10566 h 414"/>
                <a:gd name="T104" fmla="+- 0 10116 9522"/>
                <a:gd name="T105" fmla="*/ T104 w 1089"/>
                <a:gd name="T106" fmla="+- 0 10575 10161"/>
                <a:gd name="T107" fmla="*/ 10575 h 414"/>
                <a:gd name="T108" fmla="+- 0 9756 9522"/>
                <a:gd name="T109" fmla="*/ T108 w 1089"/>
                <a:gd name="T110" fmla="+- 0 10332 10161"/>
                <a:gd name="T111" fmla="*/ 10332 h 414"/>
                <a:gd name="T112" fmla="+- 0 9738 9522"/>
                <a:gd name="T113" fmla="*/ T112 w 1089"/>
                <a:gd name="T114" fmla="+- 0 10332 10161"/>
                <a:gd name="T115" fmla="*/ 10332 h 414"/>
                <a:gd name="T116" fmla="+- 0 9702 9522"/>
                <a:gd name="T117" fmla="*/ T116 w 1089"/>
                <a:gd name="T118" fmla="+- 0 10305 10161"/>
                <a:gd name="T119" fmla="*/ 10305 h 414"/>
                <a:gd name="T120" fmla="+- 0 9711 9522"/>
                <a:gd name="T121" fmla="*/ T120 w 1089"/>
                <a:gd name="T122" fmla="+- 0 10296 10161"/>
                <a:gd name="T123" fmla="*/ 10296 h 414"/>
                <a:gd name="T124" fmla="+- 0 9756 9522"/>
                <a:gd name="T125" fmla="*/ T124 w 1089"/>
                <a:gd name="T126" fmla="+- 0 10332 10161"/>
                <a:gd name="T127" fmla="*/ 10332 h 414"/>
                <a:gd name="T128" fmla="+- 0 9666 9522"/>
                <a:gd name="T129" fmla="*/ T128 w 1089"/>
                <a:gd name="T130" fmla="+- 0 10278 10161"/>
                <a:gd name="T131" fmla="*/ 10278 h 414"/>
                <a:gd name="T132" fmla="+- 0 9594 9522"/>
                <a:gd name="T133" fmla="*/ T132 w 1089"/>
                <a:gd name="T134" fmla="+- 0 10224 10161"/>
                <a:gd name="T135" fmla="*/ 10224 h 414"/>
                <a:gd name="T136" fmla="+- 0 9603 9522"/>
                <a:gd name="T137" fmla="*/ T136 w 1089"/>
                <a:gd name="T138" fmla="+- 0 10215 10161"/>
                <a:gd name="T139" fmla="*/ 10215 h 414"/>
                <a:gd name="T140" fmla="+- 0 9675 9522"/>
                <a:gd name="T141" fmla="*/ T140 w 1089"/>
                <a:gd name="T142" fmla="+- 0 10269 10161"/>
                <a:gd name="T143" fmla="*/ 10269 h 414"/>
                <a:gd name="T144" fmla="+- 0 9666 9522"/>
                <a:gd name="T145" fmla="*/ T144 w 1089"/>
                <a:gd name="T146" fmla="+- 0 10278 10161"/>
                <a:gd name="T147" fmla="*/ 10278 h 414"/>
                <a:gd name="T148" fmla="+- 0 9558 9522"/>
                <a:gd name="T149" fmla="*/ T148 w 1089"/>
                <a:gd name="T150" fmla="+- 0 10197 10161"/>
                <a:gd name="T151" fmla="*/ 10197 h 414"/>
                <a:gd name="T152" fmla="+- 0 9522 9522"/>
                <a:gd name="T153" fmla="*/ T152 w 1089"/>
                <a:gd name="T154" fmla="+- 0 10170 10161"/>
                <a:gd name="T155" fmla="*/ 10170 h 414"/>
                <a:gd name="T156" fmla="+- 0 9531 9522"/>
                <a:gd name="T157" fmla="*/ T156 w 1089"/>
                <a:gd name="T158" fmla="+- 0 10161 10161"/>
                <a:gd name="T159" fmla="*/ 10161 h 414"/>
                <a:gd name="T160" fmla="+- 0 9567 9522"/>
                <a:gd name="T161" fmla="*/ T160 w 1089"/>
                <a:gd name="T162" fmla="+- 0 10188 10161"/>
                <a:gd name="T163" fmla="*/ 10188 h 414"/>
                <a:gd name="T164" fmla="+- 0 9558 9522"/>
                <a:gd name="T165" fmla="*/ T164 w 1089"/>
                <a:gd name="T166" fmla="+- 0 10197 10161"/>
                <a:gd name="T167" fmla="*/ 10197 h 41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</a:cxnLst>
              <a:rect l="0" t="0" r="r" b="b"/>
              <a:pathLst>
                <a:path w="1089" h="414">
                  <a:moveTo>
                    <a:pt x="1089" y="414"/>
                  </a:moveTo>
                  <a:lnTo>
                    <a:pt x="1044" y="414"/>
                  </a:lnTo>
                  <a:lnTo>
                    <a:pt x="1044" y="405"/>
                  </a:lnTo>
                  <a:lnTo>
                    <a:pt x="1089" y="405"/>
                  </a:lnTo>
                  <a:lnTo>
                    <a:pt x="1089" y="414"/>
                  </a:lnTo>
                  <a:close/>
                  <a:moveTo>
                    <a:pt x="999" y="414"/>
                  </a:moveTo>
                  <a:lnTo>
                    <a:pt x="909" y="414"/>
                  </a:lnTo>
                  <a:lnTo>
                    <a:pt x="909" y="405"/>
                  </a:lnTo>
                  <a:lnTo>
                    <a:pt x="999" y="405"/>
                  </a:lnTo>
                  <a:lnTo>
                    <a:pt x="999" y="414"/>
                  </a:lnTo>
                  <a:close/>
                  <a:moveTo>
                    <a:pt x="864" y="414"/>
                  </a:moveTo>
                  <a:lnTo>
                    <a:pt x="774" y="414"/>
                  </a:lnTo>
                  <a:lnTo>
                    <a:pt x="774" y="405"/>
                  </a:lnTo>
                  <a:lnTo>
                    <a:pt x="864" y="405"/>
                  </a:lnTo>
                  <a:lnTo>
                    <a:pt x="864" y="414"/>
                  </a:lnTo>
                  <a:close/>
                  <a:moveTo>
                    <a:pt x="729" y="414"/>
                  </a:moveTo>
                  <a:lnTo>
                    <a:pt x="639" y="414"/>
                  </a:lnTo>
                  <a:lnTo>
                    <a:pt x="639" y="405"/>
                  </a:lnTo>
                  <a:lnTo>
                    <a:pt x="729" y="405"/>
                  </a:lnTo>
                  <a:lnTo>
                    <a:pt x="729" y="414"/>
                  </a:lnTo>
                  <a:close/>
                  <a:moveTo>
                    <a:pt x="594" y="414"/>
                  </a:moveTo>
                  <a:lnTo>
                    <a:pt x="549" y="414"/>
                  </a:lnTo>
                  <a:lnTo>
                    <a:pt x="513" y="387"/>
                  </a:lnTo>
                  <a:lnTo>
                    <a:pt x="513" y="378"/>
                  </a:lnTo>
                  <a:lnTo>
                    <a:pt x="558" y="405"/>
                  </a:lnTo>
                  <a:lnTo>
                    <a:pt x="594" y="405"/>
                  </a:lnTo>
                  <a:lnTo>
                    <a:pt x="594" y="414"/>
                  </a:lnTo>
                  <a:close/>
                  <a:moveTo>
                    <a:pt x="234" y="171"/>
                  </a:moveTo>
                  <a:lnTo>
                    <a:pt x="216" y="171"/>
                  </a:lnTo>
                  <a:lnTo>
                    <a:pt x="180" y="144"/>
                  </a:lnTo>
                  <a:lnTo>
                    <a:pt x="189" y="135"/>
                  </a:lnTo>
                  <a:lnTo>
                    <a:pt x="234" y="171"/>
                  </a:lnTo>
                  <a:close/>
                  <a:moveTo>
                    <a:pt x="144" y="117"/>
                  </a:moveTo>
                  <a:lnTo>
                    <a:pt x="72" y="63"/>
                  </a:lnTo>
                  <a:lnTo>
                    <a:pt x="81" y="54"/>
                  </a:lnTo>
                  <a:lnTo>
                    <a:pt x="153" y="108"/>
                  </a:lnTo>
                  <a:lnTo>
                    <a:pt x="144" y="117"/>
                  </a:lnTo>
                  <a:close/>
                  <a:moveTo>
                    <a:pt x="36" y="36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45" y="27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7" name="AutoShape 85">
              <a:extLst>
                <a:ext uri="{FF2B5EF4-FFF2-40B4-BE49-F238E27FC236}">
                  <a16:creationId xmlns:a16="http://schemas.microsoft.com/office/drawing/2014/main" id="{E683D90F-3929-73A4-F116-1F01A0BB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" y="10161"/>
              <a:ext cx="1089" cy="414"/>
            </a:xfrm>
            <a:custGeom>
              <a:avLst/>
              <a:gdLst>
                <a:gd name="T0" fmla="+- 0 10611 9522"/>
                <a:gd name="T1" fmla="*/ T0 w 1089"/>
                <a:gd name="T2" fmla="+- 0 10575 10161"/>
                <a:gd name="T3" fmla="*/ 10575 h 414"/>
                <a:gd name="T4" fmla="+- 0 10566 9522"/>
                <a:gd name="T5" fmla="*/ T4 w 1089"/>
                <a:gd name="T6" fmla="+- 0 10575 10161"/>
                <a:gd name="T7" fmla="*/ 10575 h 414"/>
                <a:gd name="T8" fmla="+- 0 10566 9522"/>
                <a:gd name="T9" fmla="*/ T8 w 1089"/>
                <a:gd name="T10" fmla="+- 0 10566 10161"/>
                <a:gd name="T11" fmla="*/ 10566 h 414"/>
                <a:gd name="T12" fmla="+- 0 10611 9522"/>
                <a:gd name="T13" fmla="*/ T12 w 1089"/>
                <a:gd name="T14" fmla="+- 0 10566 10161"/>
                <a:gd name="T15" fmla="*/ 10566 h 414"/>
                <a:gd name="T16" fmla="+- 0 10611 9522"/>
                <a:gd name="T17" fmla="*/ T16 w 1089"/>
                <a:gd name="T18" fmla="+- 0 10575 10161"/>
                <a:gd name="T19" fmla="*/ 10575 h 414"/>
                <a:gd name="T20" fmla="+- 0 10521 9522"/>
                <a:gd name="T21" fmla="*/ T20 w 1089"/>
                <a:gd name="T22" fmla="+- 0 10575 10161"/>
                <a:gd name="T23" fmla="*/ 10575 h 414"/>
                <a:gd name="T24" fmla="+- 0 10431 9522"/>
                <a:gd name="T25" fmla="*/ T24 w 1089"/>
                <a:gd name="T26" fmla="+- 0 10575 10161"/>
                <a:gd name="T27" fmla="*/ 10575 h 414"/>
                <a:gd name="T28" fmla="+- 0 10431 9522"/>
                <a:gd name="T29" fmla="*/ T28 w 1089"/>
                <a:gd name="T30" fmla="+- 0 10566 10161"/>
                <a:gd name="T31" fmla="*/ 10566 h 414"/>
                <a:gd name="T32" fmla="+- 0 10521 9522"/>
                <a:gd name="T33" fmla="*/ T32 w 1089"/>
                <a:gd name="T34" fmla="+- 0 10566 10161"/>
                <a:gd name="T35" fmla="*/ 10566 h 414"/>
                <a:gd name="T36" fmla="+- 0 10521 9522"/>
                <a:gd name="T37" fmla="*/ T36 w 1089"/>
                <a:gd name="T38" fmla="+- 0 10575 10161"/>
                <a:gd name="T39" fmla="*/ 10575 h 414"/>
                <a:gd name="T40" fmla="+- 0 10386 9522"/>
                <a:gd name="T41" fmla="*/ T40 w 1089"/>
                <a:gd name="T42" fmla="+- 0 10575 10161"/>
                <a:gd name="T43" fmla="*/ 10575 h 414"/>
                <a:gd name="T44" fmla="+- 0 10296 9522"/>
                <a:gd name="T45" fmla="*/ T44 w 1089"/>
                <a:gd name="T46" fmla="+- 0 10575 10161"/>
                <a:gd name="T47" fmla="*/ 10575 h 414"/>
                <a:gd name="T48" fmla="+- 0 10296 9522"/>
                <a:gd name="T49" fmla="*/ T48 w 1089"/>
                <a:gd name="T50" fmla="+- 0 10566 10161"/>
                <a:gd name="T51" fmla="*/ 10566 h 414"/>
                <a:gd name="T52" fmla="+- 0 10386 9522"/>
                <a:gd name="T53" fmla="*/ T52 w 1089"/>
                <a:gd name="T54" fmla="+- 0 10566 10161"/>
                <a:gd name="T55" fmla="*/ 10566 h 414"/>
                <a:gd name="T56" fmla="+- 0 10386 9522"/>
                <a:gd name="T57" fmla="*/ T56 w 1089"/>
                <a:gd name="T58" fmla="+- 0 10575 10161"/>
                <a:gd name="T59" fmla="*/ 10575 h 414"/>
                <a:gd name="T60" fmla="+- 0 10251 9522"/>
                <a:gd name="T61" fmla="*/ T60 w 1089"/>
                <a:gd name="T62" fmla="+- 0 10575 10161"/>
                <a:gd name="T63" fmla="*/ 10575 h 414"/>
                <a:gd name="T64" fmla="+- 0 10161 9522"/>
                <a:gd name="T65" fmla="*/ T64 w 1089"/>
                <a:gd name="T66" fmla="+- 0 10575 10161"/>
                <a:gd name="T67" fmla="*/ 10575 h 414"/>
                <a:gd name="T68" fmla="+- 0 10161 9522"/>
                <a:gd name="T69" fmla="*/ T68 w 1089"/>
                <a:gd name="T70" fmla="+- 0 10566 10161"/>
                <a:gd name="T71" fmla="*/ 10566 h 414"/>
                <a:gd name="T72" fmla="+- 0 10251 9522"/>
                <a:gd name="T73" fmla="*/ T72 w 1089"/>
                <a:gd name="T74" fmla="+- 0 10566 10161"/>
                <a:gd name="T75" fmla="*/ 10566 h 414"/>
                <a:gd name="T76" fmla="+- 0 10251 9522"/>
                <a:gd name="T77" fmla="*/ T76 w 1089"/>
                <a:gd name="T78" fmla="+- 0 10575 10161"/>
                <a:gd name="T79" fmla="*/ 10575 h 414"/>
                <a:gd name="T80" fmla="+- 0 10080 9522"/>
                <a:gd name="T81" fmla="*/ T80 w 1089"/>
                <a:gd name="T82" fmla="+- 0 10566 10161"/>
                <a:gd name="T83" fmla="*/ 10566 h 414"/>
                <a:gd name="T84" fmla="+- 0 10116 9522"/>
                <a:gd name="T85" fmla="*/ T84 w 1089"/>
                <a:gd name="T86" fmla="+- 0 10566 10161"/>
                <a:gd name="T87" fmla="*/ 10566 h 414"/>
                <a:gd name="T88" fmla="+- 0 10116 9522"/>
                <a:gd name="T89" fmla="*/ T88 w 1089"/>
                <a:gd name="T90" fmla="+- 0 10575 10161"/>
                <a:gd name="T91" fmla="*/ 10575 h 414"/>
                <a:gd name="T92" fmla="+- 0 10071 9522"/>
                <a:gd name="T93" fmla="*/ T92 w 1089"/>
                <a:gd name="T94" fmla="+- 0 10575 10161"/>
                <a:gd name="T95" fmla="*/ 10575 h 414"/>
                <a:gd name="T96" fmla="+- 0 10035 9522"/>
                <a:gd name="T97" fmla="*/ T96 w 1089"/>
                <a:gd name="T98" fmla="+- 0 10548 10161"/>
                <a:gd name="T99" fmla="*/ 10548 h 414"/>
                <a:gd name="T100" fmla="+- 0 10035 9522"/>
                <a:gd name="T101" fmla="*/ T100 w 1089"/>
                <a:gd name="T102" fmla="+- 0 10539 10161"/>
                <a:gd name="T103" fmla="*/ 10539 h 414"/>
                <a:gd name="T104" fmla="+- 0 10080 9522"/>
                <a:gd name="T105" fmla="*/ T104 w 1089"/>
                <a:gd name="T106" fmla="+- 0 10566 10161"/>
                <a:gd name="T107" fmla="*/ 10566 h 414"/>
                <a:gd name="T108" fmla="+- 0 9756 9522"/>
                <a:gd name="T109" fmla="*/ T108 w 1089"/>
                <a:gd name="T110" fmla="+- 0 10332 10161"/>
                <a:gd name="T111" fmla="*/ 10332 h 414"/>
                <a:gd name="T112" fmla="+- 0 9738 9522"/>
                <a:gd name="T113" fmla="*/ T112 w 1089"/>
                <a:gd name="T114" fmla="+- 0 10332 10161"/>
                <a:gd name="T115" fmla="*/ 10332 h 414"/>
                <a:gd name="T116" fmla="+- 0 9702 9522"/>
                <a:gd name="T117" fmla="*/ T116 w 1089"/>
                <a:gd name="T118" fmla="+- 0 10305 10161"/>
                <a:gd name="T119" fmla="*/ 10305 h 414"/>
                <a:gd name="T120" fmla="+- 0 9711 9522"/>
                <a:gd name="T121" fmla="*/ T120 w 1089"/>
                <a:gd name="T122" fmla="+- 0 10296 10161"/>
                <a:gd name="T123" fmla="*/ 10296 h 414"/>
                <a:gd name="T124" fmla="+- 0 9756 9522"/>
                <a:gd name="T125" fmla="*/ T124 w 1089"/>
                <a:gd name="T126" fmla="+- 0 10332 10161"/>
                <a:gd name="T127" fmla="*/ 10332 h 414"/>
                <a:gd name="T128" fmla="+- 0 9675 9522"/>
                <a:gd name="T129" fmla="*/ T128 w 1089"/>
                <a:gd name="T130" fmla="+- 0 10269 10161"/>
                <a:gd name="T131" fmla="*/ 10269 h 414"/>
                <a:gd name="T132" fmla="+- 0 9666 9522"/>
                <a:gd name="T133" fmla="*/ T132 w 1089"/>
                <a:gd name="T134" fmla="+- 0 10278 10161"/>
                <a:gd name="T135" fmla="*/ 10278 h 414"/>
                <a:gd name="T136" fmla="+- 0 9594 9522"/>
                <a:gd name="T137" fmla="*/ T136 w 1089"/>
                <a:gd name="T138" fmla="+- 0 10224 10161"/>
                <a:gd name="T139" fmla="*/ 10224 h 414"/>
                <a:gd name="T140" fmla="+- 0 9603 9522"/>
                <a:gd name="T141" fmla="*/ T140 w 1089"/>
                <a:gd name="T142" fmla="+- 0 10215 10161"/>
                <a:gd name="T143" fmla="*/ 10215 h 414"/>
                <a:gd name="T144" fmla="+- 0 9675 9522"/>
                <a:gd name="T145" fmla="*/ T144 w 1089"/>
                <a:gd name="T146" fmla="+- 0 10269 10161"/>
                <a:gd name="T147" fmla="*/ 10269 h 414"/>
                <a:gd name="T148" fmla="+- 0 9567 9522"/>
                <a:gd name="T149" fmla="*/ T148 w 1089"/>
                <a:gd name="T150" fmla="+- 0 10188 10161"/>
                <a:gd name="T151" fmla="*/ 10188 h 414"/>
                <a:gd name="T152" fmla="+- 0 9558 9522"/>
                <a:gd name="T153" fmla="*/ T152 w 1089"/>
                <a:gd name="T154" fmla="+- 0 10197 10161"/>
                <a:gd name="T155" fmla="*/ 10197 h 414"/>
                <a:gd name="T156" fmla="+- 0 9522 9522"/>
                <a:gd name="T157" fmla="*/ T156 w 1089"/>
                <a:gd name="T158" fmla="+- 0 10170 10161"/>
                <a:gd name="T159" fmla="*/ 10170 h 414"/>
                <a:gd name="T160" fmla="+- 0 9531 9522"/>
                <a:gd name="T161" fmla="*/ T160 w 1089"/>
                <a:gd name="T162" fmla="+- 0 10161 10161"/>
                <a:gd name="T163" fmla="*/ 10161 h 414"/>
                <a:gd name="T164" fmla="+- 0 9567 9522"/>
                <a:gd name="T165" fmla="*/ T164 w 1089"/>
                <a:gd name="T166" fmla="+- 0 10188 10161"/>
                <a:gd name="T167" fmla="*/ 10188 h 41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</a:cxnLst>
              <a:rect l="0" t="0" r="r" b="b"/>
              <a:pathLst>
                <a:path w="1089" h="414">
                  <a:moveTo>
                    <a:pt x="1089" y="414"/>
                  </a:moveTo>
                  <a:lnTo>
                    <a:pt x="1044" y="414"/>
                  </a:lnTo>
                  <a:lnTo>
                    <a:pt x="1044" y="405"/>
                  </a:lnTo>
                  <a:lnTo>
                    <a:pt x="1089" y="405"/>
                  </a:lnTo>
                  <a:lnTo>
                    <a:pt x="1089" y="414"/>
                  </a:lnTo>
                  <a:close/>
                  <a:moveTo>
                    <a:pt x="999" y="414"/>
                  </a:moveTo>
                  <a:lnTo>
                    <a:pt x="909" y="414"/>
                  </a:lnTo>
                  <a:lnTo>
                    <a:pt x="909" y="405"/>
                  </a:lnTo>
                  <a:lnTo>
                    <a:pt x="999" y="405"/>
                  </a:lnTo>
                  <a:lnTo>
                    <a:pt x="999" y="414"/>
                  </a:lnTo>
                  <a:close/>
                  <a:moveTo>
                    <a:pt x="864" y="414"/>
                  </a:moveTo>
                  <a:lnTo>
                    <a:pt x="774" y="414"/>
                  </a:lnTo>
                  <a:lnTo>
                    <a:pt x="774" y="405"/>
                  </a:lnTo>
                  <a:lnTo>
                    <a:pt x="864" y="405"/>
                  </a:lnTo>
                  <a:lnTo>
                    <a:pt x="864" y="414"/>
                  </a:lnTo>
                  <a:close/>
                  <a:moveTo>
                    <a:pt x="729" y="414"/>
                  </a:moveTo>
                  <a:lnTo>
                    <a:pt x="639" y="414"/>
                  </a:lnTo>
                  <a:lnTo>
                    <a:pt x="639" y="405"/>
                  </a:lnTo>
                  <a:lnTo>
                    <a:pt x="729" y="405"/>
                  </a:lnTo>
                  <a:lnTo>
                    <a:pt x="729" y="414"/>
                  </a:lnTo>
                  <a:close/>
                  <a:moveTo>
                    <a:pt x="558" y="405"/>
                  </a:moveTo>
                  <a:lnTo>
                    <a:pt x="594" y="405"/>
                  </a:lnTo>
                  <a:lnTo>
                    <a:pt x="594" y="414"/>
                  </a:lnTo>
                  <a:lnTo>
                    <a:pt x="549" y="414"/>
                  </a:lnTo>
                  <a:lnTo>
                    <a:pt x="513" y="387"/>
                  </a:lnTo>
                  <a:lnTo>
                    <a:pt x="513" y="378"/>
                  </a:lnTo>
                  <a:lnTo>
                    <a:pt x="558" y="405"/>
                  </a:lnTo>
                  <a:close/>
                  <a:moveTo>
                    <a:pt x="234" y="171"/>
                  </a:moveTo>
                  <a:lnTo>
                    <a:pt x="216" y="171"/>
                  </a:lnTo>
                  <a:lnTo>
                    <a:pt x="180" y="144"/>
                  </a:lnTo>
                  <a:lnTo>
                    <a:pt x="189" y="135"/>
                  </a:lnTo>
                  <a:lnTo>
                    <a:pt x="234" y="171"/>
                  </a:lnTo>
                  <a:close/>
                  <a:moveTo>
                    <a:pt x="153" y="108"/>
                  </a:moveTo>
                  <a:lnTo>
                    <a:pt x="144" y="117"/>
                  </a:lnTo>
                  <a:lnTo>
                    <a:pt x="72" y="63"/>
                  </a:lnTo>
                  <a:lnTo>
                    <a:pt x="81" y="54"/>
                  </a:lnTo>
                  <a:lnTo>
                    <a:pt x="153" y="108"/>
                  </a:lnTo>
                  <a:close/>
                  <a:moveTo>
                    <a:pt x="45" y="27"/>
                  </a:moveTo>
                  <a:lnTo>
                    <a:pt x="36" y="36"/>
                  </a:lnTo>
                  <a:lnTo>
                    <a:pt x="0" y="9"/>
                  </a:lnTo>
                  <a:lnTo>
                    <a:pt x="9" y="0"/>
                  </a:lnTo>
                  <a:lnTo>
                    <a:pt x="45" y="27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A4C340A-CC70-2EAA-59AC-917907264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1" y="10566"/>
              <a:ext cx="36" cy="9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89" name="AutoShape 87">
              <a:extLst>
                <a:ext uri="{FF2B5EF4-FFF2-40B4-BE49-F238E27FC236}">
                  <a16:creationId xmlns:a16="http://schemas.microsoft.com/office/drawing/2014/main" id="{CA7994CF-F5A0-8BF4-49B6-99D9AB495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1" y="10566"/>
              <a:ext cx="36" cy="9"/>
            </a:xfrm>
            <a:custGeom>
              <a:avLst/>
              <a:gdLst>
                <a:gd name="T0" fmla="+- 0 10647 10611"/>
                <a:gd name="T1" fmla="*/ T0 w 36"/>
                <a:gd name="T2" fmla="+- 0 10575 10566"/>
                <a:gd name="T3" fmla="*/ 10575 h 9"/>
                <a:gd name="T4" fmla="+- 0 10620 10611"/>
                <a:gd name="T5" fmla="*/ T4 w 36"/>
                <a:gd name="T6" fmla="+- 0 10575 10566"/>
                <a:gd name="T7" fmla="*/ 10575 h 9"/>
                <a:gd name="T8" fmla="+- 0 10611 10611"/>
                <a:gd name="T9" fmla="*/ T8 w 36"/>
                <a:gd name="T10" fmla="+- 0 10575 10566"/>
                <a:gd name="T11" fmla="*/ 10575 h 9"/>
                <a:gd name="T12" fmla="+- 0 10611 10611"/>
                <a:gd name="T13" fmla="*/ T12 w 36"/>
                <a:gd name="T14" fmla="+- 0 10566 10566"/>
                <a:gd name="T15" fmla="*/ 10566 h 9"/>
                <a:gd name="T16" fmla="+- 0 10647 10611"/>
                <a:gd name="T17" fmla="*/ T16 w 36"/>
                <a:gd name="T18" fmla="+- 0 10566 10566"/>
                <a:gd name="T19" fmla="*/ 10566 h 9"/>
                <a:gd name="T20" fmla="+- 0 10647 10611"/>
                <a:gd name="T21" fmla="*/ T20 w 36"/>
                <a:gd name="T22" fmla="+- 0 10575 10566"/>
                <a:gd name="T23" fmla="*/ 10575 h 9"/>
                <a:gd name="T24" fmla="+- 0 10611 10611"/>
                <a:gd name="T25" fmla="*/ T24 w 36"/>
                <a:gd name="T26" fmla="+- 0 10566 10566"/>
                <a:gd name="T27" fmla="*/ 10566 h 9"/>
                <a:gd name="T28" fmla="+- 0 10611 10611"/>
                <a:gd name="T29" fmla="*/ T28 w 36"/>
                <a:gd name="T30" fmla="+- 0 10575 10566"/>
                <a:gd name="T31" fmla="*/ 10575 h 9"/>
                <a:gd name="T32" fmla="+- 0 10620 10611"/>
                <a:gd name="T33" fmla="*/ T32 w 36"/>
                <a:gd name="T34" fmla="+- 0 10575 10566"/>
                <a:gd name="T35" fmla="*/ 10575 h 9"/>
                <a:gd name="T36" fmla="+- 0 10647 10611"/>
                <a:gd name="T37" fmla="*/ T36 w 36"/>
                <a:gd name="T38" fmla="+- 0 10575 10566"/>
                <a:gd name="T39" fmla="*/ 10575 h 9"/>
                <a:gd name="T40" fmla="+- 0 10647 10611"/>
                <a:gd name="T41" fmla="*/ T40 w 36"/>
                <a:gd name="T42" fmla="+- 0 10566 10566"/>
                <a:gd name="T43" fmla="*/ 10566 h 9"/>
                <a:gd name="T44" fmla="+- 0 10611 10611"/>
                <a:gd name="T45" fmla="*/ T44 w 36"/>
                <a:gd name="T46" fmla="+- 0 10566 10566"/>
                <a:gd name="T47" fmla="*/ 10566 h 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36" h="9">
                  <a:moveTo>
                    <a:pt x="36" y="9"/>
                  </a:moveTo>
                  <a:lnTo>
                    <a:pt x="9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9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36" y="9"/>
                  </a:ln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2153F993-AC17-A412-E1EF-0880A9B8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" y="10161"/>
              <a:ext cx="180" cy="171"/>
            </a:xfrm>
            <a:custGeom>
              <a:avLst/>
              <a:gdLst>
                <a:gd name="T0" fmla="+- 0 9603 9522"/>
                <a:gd name="T1" fmla="*/ T0 w 180"/>
                <a:gd name="T2" fmla="+- 0 10332 10161"/>
                <a:gd name="T3" fmla="*/ 10332 h 171"/>
                <a:gd name="T4" fmla="+- 0 9594 9522"/>
                <a:gd name="T5" fmla="*/ T4 w 180"/>
                <a:gd name="T6" fmla="+- 0 10332 10161"/>
                <a:gd name="T7" fmla="*/ 10332 h 171"/>
                <a:gd name="T8" fmla="+- 0 9522 9522"/>
                <a:gd name="T9" fmla="*/ T8 w 180"/>
                <a:gd name="T10" fmla="+- 0 10161 10161"/>
                <a:gd name="T11" fmla="*/ 10161 h 171"/>
                <a:gd name="T12" fmla="+- 0 9702 9522"/>
                <a:gd name="T13" fmla="*/ T12 w 180"/>
                <a:gd name="T14" fmla="+- 0 10179 10161"/>
                <a:gd name="T15" fmla="*/ 10179 h 171"/>
                <a:gd name="T16" fmla="+- 0 9702 9522"/>
                <a:gd name="T17" fmla="*/ T16 w 180"/>
                <a:gd name="T18" fmla="+- 0 10188 10161"/>
                <a:gd name="T19" fmla="*/ 10188 h 171"/>
                <a:gd name="T20" fmla="+- 0 9531 9522"/>
                <a:gd name="T21" fmla="*/ T20 w 180"/>
                <a:gd name="T22" fmla="+- 0 10170 10161"/>
                <a:gd name="T23" fmla="*/ 10170 h 171"/>
                <a:gd name="T24" fmla="+- 0 9603 9522"/>
                <a:gd name="T25" fmla="*/ T24 w 180"/>
                <a:gd name="T26" fmla="+- 0 10332 10161"/>
                <a:gd name="T27" fmla="*/ 10332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0" h="171">
                  <a:moveTo>
                    <a:pt x="81" y="171"/>
                  </a:moveTo>
                  <a:lnTo>
                    <a:pt x="72" y="171"/>
                  </a:lnTo>
                  <a:lnTo>
                    <a:pt x="0" y="0"/>
                  </a:lnTo>
                  <a:lnTo>
                    <a:pt x="180" y="18"/>
                  </a:lnTo>
                  <a:lnTo>
                    <a:pt x="180" y="27"/>
                  </a:lnTo>
                  <a:lnTo>
                    <a:pt x="9" y="9"/>
                  </a:lnTo>
                  <a:lnTo>
                    <a:pt x="81" y="17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C3C2CF31-B9D5-F62C-4E62-7CE41F27B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2" y="10161"/>
              <a:ext cx="180" cy="171"/>
            </a:xfrm>
            <a:custGeom>
              <a:avLst/>
              <a:gdLst>
                <a:gd name="T0" fmla="+- 0 9702 9522"/>
                <a:gd name="T1" fmla="*/ T0 w 180"/>
                <a:gd name="T2" fmla="+- 0 10179 10161"/>
                <a:gd name="T3" fmla="*/ 10179 h 171"/>
                <a:gd name="T4" fmla="+- 0 9702 9522"/>
                <a:gd name="T5" fmla="*/ T4 w 180"/>
                <a:gd name="T6" fmla="+- 0 10188 10161"/>
                <a:gd name="T7" fmla="*/ 10188 h 171"/>
                <a:gd name="T8" fmla="+- 0 9531 9522"/>
                <a:gd name="T9" fmla="*/ T8 w 180"/>
                <a:gd name="T10" fmla="+- 0 10170 10161"/>
                <a:gd name="T11" fmla="*/ 10170 h 171"/>
                <a:gd name="T12" fmla="+- 0 9603 9522"/>
                <a:gd name="T13" fmla="*/ T12 w 180"/>
                <a:gd name="T14" fmla="+- 0 10332 10161"/>
                <a:gd name="T15" fmla="*/ 10332 h 171"/>
                <a:gd name="T16" fmla="+- 0 9594 9522"/>
                <a:gd name="T17" fmla="*/ T16 w 180"/>
                <a:gd name="T18" fmla="+- 0 10332 10161"/>
                <a:gd name="T19" fmla="*/ 10332 h 171"/>
                <a:gd name="T20" fmla="+- 0 9522 9522"/>
                <a:gd name="T21" fmla="*/ T20 w 180"/>
                <a:gd name="T22" fmla="+- 0 10161 10161"/>
                <a:gd name="T23" fmla="*/ 10161 h 171"/>
                <a:gd name="T24" fmla="+- 0 9702 9522"/>
                <a:gd name="T25" fmla="*/ T24 w 180"/>
                <a:gd name="T26" fmla="+- 0 10179 10161"/>
                <a:gd name="T27" fmla="*/ 10179 h 1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0" h="171">
                  <a:moveTo>
                    <a:pt x="180" y="18"/>
                  </a:moveTo>
                  <a:lnTo>
                    <a:pt x="180" y="27"/>
                  </a:lnTo>
                  <a:lnTo>
                    <a:pt x="9" y="9"/>
                  </a:lnTo>
                  <a:lnTo>
                    <a:pt x="81" y="171"/>
                  </a:lnTo>
                  <a:lnTo>
                    <a:pt x="72" y="171"/>
                  </a:lnTo>
                  <a:lnTo>
                    <a:pt x="0" y="0"/>
                  </a:lnTo>
                  <a:lnTo>
                    <a:pt x="180" y="18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2" name="AutoShape 90">
              <a:extLst>
                <a:ext uri="{FF2B5EF4-FFF2-40B4-BE49-F238E27FC236}">
                  <a16:creationId xmlns:a16="http://schemas.microsoft.com/office/drawing/2014/main" id="{48FFEF4F-EB71-68F2-60F8-7C91315F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" y="10344"/>
              <a:ext cx="1071" cy="1618"/>
            </a:xfrm>
            <a:custGeom>
              <a:avLst/>
              <a:gdLst>
                <a:gd name="T0" fmla="+- 0 9540 9540"/>
                <a:gd name="T1" fmla="*/ T0 w 1071"/>
                <a:gd name="T2" fmla="+- 0 11754 10344"/>
                <a:gd name="T3" fmla="*/ 11754 h 1618"/>
                <a:gd name="T4" fmla="+- 0 9684 9540"/>
                <a:gd name="T5" fmla="*/ T4 w 1071"/>
                <a:gd name="T6" fmla="+- 0 11862 10344"/>
                <a:gd name="T7" fmla="*/ 11862 h 1618"/>
                <a:gd name="T8" fmla="+- 0 9684 9540"/>
                <a:gd name="T9" fmla="*/ T8 w 1071"/>
                <a:gd name="T10" fmla="+- 0 11862 10344"/>
                <a:gd name="T11" fmla="*/ 11862 h 1618"/>
                <a:gd name="T12" fmla="+- 0 9635 9540"/>
                <a:gd name="T13" fmla="*/ T12 w 1071"/>
                <a:gd name="T14" fmla="+- 0 10460 10344"/>
                <a:gd name="T15" fmla="*/ 10460 h 1618"/>
                <a:gd name="T16" fmla="+- 0 9652 9540"/>
                <a:gd name="T17" fmla="*/ T16 w 1071"/>
                <a:gd name="T18" fmla="+- 0 10448 10344"/>
                <a:gd name="T19" fmla="*/ 10448 h 1618"/>
                <a:gd name="T20" fmla="+- 0 9724 9540"/>
                <a:gd name="T21" fmla="*/ T20 w 1071"/>
                <a:gd name="T22" fmla="+- 0 10397 10344"/>
                <a:gd name="T23" fmla="*/ 10397 h 1618"/>
                <a:gd name="T24" fmla="+- 0 9736 9540"/>
                <a:gd name="T25" fmla="*/ T24 w 1071"/>
                <a:gd name="T26" fmla="+- 0 10362 10344"/>
                <a:gd name="T27" fmla="*/ 10362 h 1618"/>
                <a:gd name="T28" fmla="+- 0 9720 9540"/>
                <a:gd name="T29" fmla="*/ T28 w 1071"/>
                <a:gd name="T30" fmla="+- 0 11898 10344"/>
                <a:gd name="T31" fmla="*/ 11898 h 1618"/>
                <a:gd name="T32" fmla="+- 0 9783 9540"/>
                <a:gd name="T33" fmla="*/ T32 w 1071"/>
                <a:gd name="T34" fmla="+- 0 11952 10344"/>
                <a:gd name="T35" fmla="*/ 11952 h 1618"/>
                <a:gd name="T36" fmla="+- 0 9778 9540"/>
                <a:gd name="T37" fmla="*/ T36 w 1071"/>
                <a:gd name="T38" fmla="+- 0 10408 10344"/>
                <a:gd name="T39" fmla="*/ 10408 h 1618"/>
                <a:gd name="T40" fmla="+- 0 9769 9540"/>
                <a:gd name="T41" fmla="*/ T40 w 1071"/>
                <a:gd name="T42" fmla="+- 0 10416 10344"/>
                <a:gd name="T43" fmla="*/ 10416 h 1618"/>
                <a:gd name="T44" fmla="+- 0 9775 9540"/>
                <a:gd name="T45" fmla="*/ T44 w 1071"/>
                <a:gd name="T46" fmla="+- 0 10425 10344"/>
                <a:gd name="T47" fmla="*/ 10425 h 1618"/>
                <a:gd name="T48" fmla="+- 0 9785 9540"/>
                <a:gd name="T49" fmla="*/ T48 w 1071"/>
                <a:gd name="T50" fmla="+- 0 10416 10344"/>
                <a:gd name="T51" fmla="*/ 10416 h 1618"/>
                <a:gd name="T52" fmla="+- 0 9851 9540"/>
                <a:gd name="T53" fmla="*/ T52 w 1071"/>
                <a:gd name="T54" fmla="+- 0 10376 10344"/>
                <a:gd name="T55" fmla="*/ 10376 h 1618"/>
                <a:gd name="T56" fmla="+- 0 9837 9540"/>
                <a:gd name="T57" fmla="*/ T56 w 1071"/>
                <a:gd name="T58" fmla="+- 0 10376 10344"/>
                <a:gd name="T59" fmla="*/ 10376 h 1618"/>
                <a:gd name="T60" fmla="+- 0 9835 9540"/>
                <a:gd name="T61" fmla="*/ T60 w 1071"/>
                <a:gd name="T62" fmla="+- 0 10386 10344"/>
                <a:gd name="T63" fmla="*/ 10386 h 1618"/>
                <a:gd name="T64" fmla="+- 0 9831 9540"/>
                <a:gd name="T65" fmla="*/ T64 w 1071"/>
                <a:gd name="T66" fmla="+- 0 10459 10344"/>
                <a:gd name="T67" fmla="*/ 10459 h 1618"/>
                <a:gd name="T68" fmla="+- 0 9853 9540"/>
                <a:gd name="T69" fmla="*/ T68 w 1071"/>
                <a:gd name="T70" fmla="+- 0 10449 10344"/>
                <a:gd name="T71" fmla="*/ 10449 h 1618"/>
                <a:gd name="T72" fmla="+- 0 9839 9540"/>
                <a:gd name="T73" fmla="*/ T72 w 1071"/>
                <a:gd name="T74" fmla="+- 0 10436 10344"/>
                <a:gd name="T75" fmla="*/ 10436 h 1618"/>
                <a:gd name="T76" fmla="+- 0 9866 9540"/>
                <a:gd name="T77" fmla="*/ T76 w 1071"/>
                <a:gd name="T78" fmla="+- 0 10376 10344"/>
                <a:gd name="T79" fmla="*/ 10376 h 1618"/>
                <a:gd name="T80" fmla="+- 0 9937 9540"/>
                <a:gd name="T81" fmla="*/ T80 w 1071"/>
                <a:gd name="T82" fmla="+- 0 10385 10344"/>
                <a:gd name="T83" fmla="*/ 10385 h 1618"/>
                <a:gd name="T84" fmla="+- 0 9883 9540"/>
                <a:gd name="T85" fmla="*/ T84 w 1071"/>
                <a:gd name="T86" fmla="+- 0 10410 10344"/>
                <a:gd name="T87" fmla="*/ 10410 h 1618"/>
                <a:gd name="T88" fmla="+- 0 9888 9540"/>
                <a:gd name="T89" fmla="*/ T88 w 1071"/>
                <a:gd name="T90" fmla="+- 0 10397 10344"/>
                <a:gd name="T91" fmla="*/ 10397 h 1618"/>
                <a:gd name="T92" fmla="+- 0 9928 9540"/>
                <a:gd name="T93" fmla="*/ T92 w 1071"/>
                <a:gd name="T94" fmla="+- 0 10393 10344"/>
                <a:gd name="T95" fmla="*/ 10393 h 1618"/>
                <a:gd name="T96" fmla="+- 0 9928 9540"/>
                <a:gd name="T97" fmla="*/ T96 w 1071"/>
                <a:gd name="T98" fmla="+- 0 10377 10344"/>
                <a:gd name="T99" fmla="*/ 10377 h 1618"/>
                <a:gd name="T100" fmla="+- 0 9877 9540"/>
                <a:gd name="T101" fmla="*/ T100 w 1071"/>
                <a:gd name="T102" fmla="+- 0 10390 10344"/>
                <a:gd name="T103" fmla="*/ 10390 h 1618"/>
                <a:gd name="T104" fmla="+- 0 9869 9540"/>
                <a:gd name="T105" fmla="*/ T104 w 1071"/>
                <a:gd name="T106" fmla="+- 0 10443 10344"/>
                <a:gd name="T107" fmla="*/ 10443 h 1618"/>
                <a:gd name="T108" fmla="+- 0 9900 9540"/>
                <a:gd name="T109" fmla="*/ T108 w 1071"/>
                <a:gd name="T110" fmla="+- 0 10462 10344"/>
                <a:gd name="T111" fmla="*/ 10462 h 1618"/>
                <a:gd name="T112" fmla="+- 0 9928 9540"/>
                <a:gd name="T113" fmla="*/ T112 w 1071"/>
                <a:gd name="T114" fmla="+- 0 10451 10344"/>
                <a:gd name="T115" fmla="*/ 10451 h 1618"/>
                <a:gd name="T116" fmla="+- 0 9925 9540"/>
                <a:gd name="T117" fmla="*/ T116 w 1071"/>
                <a:gd name="T118" fmla="+- 0 10437 10344"/>
                <a:gd name="T119" fmla="*/ 10437 h 1618"/>
                <a:gd name="T120" fmla="+- 0 9901 9540"/>
                <a:gd name="T121" fmla="*/ T120 w 1071"/>
                <a:gd name="T122" fmla="+- 0 10451 10344"/>
                <a:gd name="T123" fmla="*/ 10451 h 1618"/>
                <a:gd name="T124" fmla="+- 0 9880 9540"/>
                <a:gd name="T125" fmla="*/ T124 w 1071"/>
                <a:gd name="T126" fmla="+- 0 10433 10344"/>
                <a:gd name="T127" fmla="*/ 10433 h 1618"/>
                <a:gd name="T128" fmla="+- 0 9943 9540"/>
                <a:gd name="T129" fmla="*/ T128 w 1071"/>
                <a:gd name="T130" fmla="+- 0 10410 10344"/>
                <a:gd name="T131" fmla="*/ 10410 h 1618"/>
                <a:gd name="T132" fmla="+- 0 10028 9540"/>
                <a:gd name="T133" fmla="*/ T132 w 1071"/>
                <a:gd name="T134" fmla="+- 0 10382 10344"/>
                <a:gd name="T135" fmla="*/ 10382 h 1618"/>
                <a:gd name="T136" fmla="+- 0 9980 9540"/>
                <a:gd name="T137" fmla="*/ T136 w 1071"/>
                <a:gd name="T138" fmla="+- 0 10390 10344"/>
                <a:gd name="T139" fmla="*/ 10390 h 1618"/>
                <a:gd name="T140" fmla="+- 0 9953 9540"/>
                <a:gd name="T141" fmla="*/ T140 w 1071"/>
                <a:gd name="T142" fmla="+- 0 10460 10344"/>
                <a:gd name="T143" fmla="*/ 10460 h 1618"/>
                <a:gd name="T144" fmla="+- 0 9974 9540"/>
                <a:gd name="T145" fmla="*/ T144 w 1071"/>
                <a:gd name="T146" fmla="+- 0 10423 10344"/>
                <a:gd name="T147" fmla="*/ 10423 h 1618"/>
                <a:gd name="T148" fmla="+- 0 9994 9540"/>
                <a:gd name="T149" fmla="*/ T148 w 1071"/>
                <a:gd name="T150" fmla="+- 0 10387 10344"/>
                <a:gd name="T151" fmla="*/ 10387 h 1618"/>
                <a:gd name="T152" fmla="+- 0 10017 9540"/>
                <a:gd name="T153" fmla="*/ T152 w 1071"/>
                <a:gd name="T154" fmla="+- 0 10398 10344"/>
                <a:gd name="T155" fmla="*/ 10398 h 1618"/>
                <a:gd name="T156" fmla="+- 0 10031 9540"/>
                <a:gd name="T157" fmla="*/ T156 w 1071"/>
                <a:gd name="T158" fmla="+- 0 10403 10344"/>
                <a:gd name="T159" fmla="*/ 10403 h 1618"/>
                <a:gd name="T160" fmla="+- 0 10110 9540"/>
                <a:gd name="T161" fmla="*/ T160 w 1071"/>
                <a:gd name="T162" fmla="+- 0 10389 10344"/>
                <a:gd name="T163" fmla="*/ 10389 h 1618"/>
                <a:gd name="T164" fmla="+- 0 10105 9540"/>
                <a:gd name="T165" fmla="*/ T164 w 1071"/>
                <a:gd name="T166" fmla="+- 0 10392 10344"/>
                <a:gd name="T167" fmla="*/ 10392 h 1618"/>
                <a:gd name="T168" fmla="+- 0 10099 9540"/>
                <a:gd name="T169" fmla="*/ T168 w 1071"/>
                <a:gd name="T170" fmla="+- 0 10436 10344"/>
                <a:gd name="T171" fmla="*/ 10436 h 1618"/>
                <a:gd name="T172" fmla="+- 0 10063 9540"/>
                <a:gd name="T173" fmla="*/ T172 w 1071"/>
                <a:gd name="T174" fmla="+- 0 10451 10344"/>
                <a:gd name="T175" fmla="*/ 10451 h 1618"/>
                <a:gd name="T176" fmla="+- 0 10061 9540"/>
                <a:gd name="T177" fmla="*/ T176 w 1071"/>
                <a:gd name="T178" fmla="+- 0 10415 10344"/>
                <a:gd name="T179" fmla="*/ 10415 h 1618"/>
                <a:gd name="T180" fmla="+- 0 10086 9540"/>
                <a:gd name="T181" fmla="*/ T180 w 1071"/>
                <a:gd name="T182" fmla="+- 0 10384 10344"/>
                <a:gd name="T183" fmla="*/ 10384 h 1618"/>
                <a:gd name="T184" fmla="+- 0 10105 9540"/>
                <a:gd name="T185" fmla="*/ T184 w 1071"/>
                <a:gd name="T186" fmla="+- 0 10380 10344"/>
                <a:gd name="T187" fmla="*/ 10380 h 1618"/>
                <a:gd name="T188" fmla="+- 0 10067 9540"/>
                <a:gd name="T189" fmla="*/ T188 w 1071"/>
                <a:gd name="T190" fmla="+- 0 10378 10344"/>
                <a:gd name="T191" fmla="*/ 10378 h 1618"/>
                <a:gd name="T192" fmla="+- 0 10045 9540"/>
                <a:gd name="T193" fmla="*/ T192 w 1071"/>
                <a:gd name="T194" fmla="+- 0 10426 10344"/>
                <a:gd name="T195" fmla="*/ 10426 h 1618"/>
                <a:gd name="T196" fmla="+- 0 10083 9540"/>
                <a:gd name="T197" fmla="*/ T196 w 1071"/>
                <a:gd name="T198" fmla="+- 0 10460 10344"/>
                <a:gd name="T199" fmla="*/ 10460 h 1618"/>
                <a:gd name="T200" fmla="+- 0 10097 9540"/>
                <a:gd name="T201" fmla="*/ T200 w 1071"/>
                <a:gd name="T202" fmla="+- 0 10460 10344"/>
                <a:gd name="T203" fmla="*/ 10460 h 1618"/>
                <a:gd name="T204" fmla="+- 0 10124 9540"/>
                <a:gd name="T205" fmla="*/ T204 w 1071"/>
                <a:gd name="T206" fmla="+- 0 10389 10344"/>
                <a:gd name="T207" fmla="*/ 10389 h 1618"/>
                <a:gd name="T208" fmla="+- 0 10260 9540"/>
                <a:gd name="T209" fmla="*/ T208 w 1071"/>
                <a:gd name="T210" fmla="+- 0 11808 10344"/>
                <a:gd name="T211" fmla="*/ 11808 h 1618"/>
                <a:gd name="T212" fmla="+- 0 10404 9540"/>
                <a:gd name="T213" fmla="*/ T212 w 1071"/>
                <a:gd name="T214" fmla="+- 0 11745 10344"/>
                <a:gd name="T215" fmla="*/ 11745 h 1618"/>
                <a:gd name="T216" fmla="+- 0 10404 9540"/>
                <a:gd name="T217" fmla="*/ T216 w 1071"/>
                <a:gd name="T218" fmla="+- 0 11754 10344"/>
                <a:gd name="T219" fmla="*/ 11754 h 1618"/>
                <a:gd name="T220" fmla="+- 0 10440 9540"/>
                <a:gd name="T221" fmla="*/ T220 w 1071"/>
                <a:gd name="T222" fmla="+- 0 11727 10344"/>
                <a:gd name="T223" fmla="*/ 11727 h 1618"/>
                <a:gd name="T224" fmla="+- 0 10530 9540"/>
                <a:gd name="T225" fmla="*/ T224 w 1071"/>
                <a:gd name="T226" fmla="+- 0 11691 10344"/>
                <a:gd name="T227" fmla="*/ 11691 h 1618"/>
                <a:gd name="T228" fmla="+- 0 10575 9540"/>
                <a:gd name="T229" fmla="*/ T228 w 1071"/>
                <a:gd name="T230" fmla="+- 0 11682 10344"/>
                <a:gd name="T231" fmla="*/ 11682 h 16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</a:cxnLst>
              <a:rect l="0" t="0" r="r" b="b"/>
              <a:pathLst>
                <a:path w="1071" h="1618">
                  <a:moveTo>
                    <a:pt x="45" y="1428"/>
                  </a:moveTo>
                  <a:lnTo>
                    <a:pt x="9" y="1401"/>
                  </a:lnTo>
                  <a:lnTo>
                    <a:pt x="0" y="1410"/>
                  </a:lnTo>
                  <a:lnTo>
                    <a:pt x="36" y="1437"/>
                  </a:lnTo>
                  <a:lnTo>
                    <a:pt x="45" y="1428"/>
                  </a:lnTo>
                  <a:close/>
                  <a:moveTo>
                    <a:pt x="144" y="1518"/>
                  </a:moveTo>
                  <a:lnTo>
                    <a:pt x="72" y="1464"/>
                  </a:lnTo>
                  <a:lnTo>
                    <a:pt x="135" y="1527"/>
                  </a:lnTo>
                  <a:lnTo>
                    <a:pt x="144" y="1518"/>
                  </a:lnTo>
                  <a:close/>
                  <a:moveTo>
                    <a:pt x="198" y="6"/>
                  </a:moveTo>
                  <a:lnTo>
                    <a:pt x="116" y="6"/>
                  </a:lnTo>
                  <a:lnTo>
                    <a:pt x="95" y="116"/>
                  </a:lnTo>
                  <a:lnTo>
                    <a:pt x="180" y="116"/>
                  </a:lnTo>
                  <a:lnTo>
                    <a:pt x="182" y="104"/>
                  </a:lnTo>
                  <a:lnTo>
                    <a:pt x="112" y="104"/>
                  </a:lnTo>
                  <a:lnTo>
                    <a:pt x="120" y="65"/>
                  </a:lnTo>
                  <a:lnTo>
                    <a:pt x="182" y="65"/>
                  </a:lnTo>
                  <a:lnTo>
                    <a:pt x="184" y="53"/>
                  </a:lnTo>
                  <a:lnTo>
                    <a:pt x="122" y="53"/>
                  </a:lnTo>
                  <a:lnTo>
                    <a:pt x="129" y="18"/>
                  </a:lnTo>
                  <a:lnTo>
                    <a:pt x="196" y="18"/>
                  </a:lnTo>
                  <a:lnTo>
                    <a:pt x="198" y="6"/>
                  </a:lnTo>
                  <a:close/>
                  <a:moveTo>
                    <a:pt x="243" y="1608"/>
                  </a:moveTo>
                  <a:lnTo>
                    <a:pt x="180" y="1554"/>
                  </a:lnTo>
                  <a:lnTo>
                    <a:pt x="171" y="1554"/>
                  </a:lnTo>
                  <a:lnTo>
                    <a:pt x="243" y="1617"/>
                  </a:lnTo>
                  <a:lnTo>
                    <a:pt x="243" y="1608"/>
                  </a:lnTo>
                  <a:close/>
                  <a:moveTo>
                    <a:pt x="282" y="32"/>
                  </a:moveTo>
                  <a:lnTo>
                    <a:pt x="265" y="32"/>
                  </a:lnTo>
                  <a:lnTo>
                    <a:pt x="238" y="64"/>
                  </a:lnTo>
                  <a:lnTo>
                    <a:pt x="223" y="32"/>
                  </a:lnTo>
                  <a:lnTo>
                    <a:pt x="208" y="32"/>
                  </a:lnTo>
                  <a:lnTo>
                    <a:pt x="229" y="72"/>
                  </a:lnTo>
                  <a:lnTo>
                    <a:pt x="190" y="116"/>
                  </a:lnTo>
                  <a:lnTo>
                    <a:pt x="206" y="116"/>
                  </a:lnTo>
                  <a:lnTo>
                    <a:pt x="235" y="81"/>
                  </a:lnTo>
                  <a:lnTo>
                    <a:pt x="252" y="116"/>
                  </a:lnTo>
                  <a:lnTo>
                    <a:pt x="267" y="116"/>
                  </a:lnTo>
                  <a:lnTo>
                    <a:pt x="245" y="72"/>
                  </a:lnTo>
                  <a:lnTo>
                    <a:pt x="282" y="32"/>
                  </a:lnTo>
                  <a:close/>
                  <a:moveTo>
                    <a:pt x="326" y="32"/>
                  </a:moveTo>
                  <a:lnTo>
                    <a:pt x="311" y="32"/>
                  </a:lnTo>
                  <a:lnTo>
                    <a:pt x="315" y="12"/>
                  </a:lnTo>
                  <a:lnTo>
                    <a:pt x="306" y="12"/>
                  </a:lnTo>
                  <a:lnTo>
                    <a:pt x="297" y="32"/>
                  </a:lnTo>
                  <a:lnTo>
                    <a:pt x="287" y="32"/>
                  </a:lnTo>
                  <a:lnTo>
                    <a:pt x="285" y="42"/>
                  </a:lnTo>
                  <a:lnTo>
                    <a:pt x="295" y="42"/>
                  </a:lnTo>
                  <a:lnTo>
                    <a:pt x="285" y="93"/>
                  </a:lnTo>
                  <a:lnTo>
                    <a:pt x="285" y="106"/>
                  </a:lnTo>
                  <a:lnTo>
                    <a:pt x="291" y="115"/>
                  </a:lnTo>
                  <a:lnTo>
                    <a:pt x="300" y="118"/>
                  </a:lnTo>
                  <a:lnTo>
                    <a:pt x="312" y="116"/>
                  </a:lnTo>
                  <a:lnTo>
                    <a:pt x="313" y="105"/>
                  </a:lnTo>
                  <a:lnTo>
                    <a:pt x="302" y="110"/>
                  </a:lnTo>
                  <a:lnTo>
                    <a:pt x="295" y="102"/>
                  </a:lnTo>
                  <a:lnTo>
                    <a:pt x="299" y="92"/>
                  </a:lnTo>
                  <a:lnTo>
                    <a:pt x="309" y="42"/>
                  </a:lnTo>
                  <a:lnTo>
                    <a:pt x="325" y="42"/>
                  </a:lnTo>
                  <a:lnTo>
                    <a:pt x="326" y="32"/>
                  </a:lnTo>
                  <a:close/>
                  <a:moveTo>
                    <a:pt x="404" y="58"/>
                  </a:moveTo>
                  <a:lnTo>
                    <a:pt x="399" y="43"/>
                  </a:lnTo>
                  <a:lnTo>
                    <a:pt x="397" y="41"/>
                  </a:lnTo>
                  <a:lnTo>
                    <a:pt x="390" y="35"/>
                  </a:lnTo>
                  <a:lnTo>
                    <a:pt x="390" y="66"/>
                  </a:lnTo>
                  <a:lnTo>
                    <a:pt x="343" y="66"/>
                  </a:lnTo>
                  <a:lnTo>
                    <a:pt x="344" y="61"/>
                  </a:lnTo>
                  <a:lnTo>
                    <a:pt x="346" y="57"/>
                  </a:lnTo>
                  <a:lnTo>
                    <a:pt x="348" y="53"/>
                  </a:lnTo>
                  <a:lnTo>
                    <a:pt x="360" y="43"/>
                  </a:lnTo>
                  <a:lnTo>
                    <a:pt x="375" y="41"/>
                  </a:lnTo>
                  <a:lnTo>
                    <a:pt x="388" y="49"/>
                  </a:lnTo>
                  <a:lnTo>
                    <a:pt x="390" y="66"/>
                  </a:lnTo>
                  <a:lnTo>
                    <a:pt x="390" y="35"/>
                  </a:lnTo>
                  <a:lnTo>
                    <a:pt x="388" y="33"/>
                  </a:lnTo>
                  <a:lnTo>
                    <a:pt x="370" y="30"/>
                  </a:lnTo>
                  <a:lnTo>
                    <a:pt x="351" y="35"/>
                  </a:lnTo>
                  <a:lnTo>
                    <a:pt x="337" y="46"/>
                  </a:lnTo>
                  <a:lnTo>
                    <a:pt x="329" y="63"/>
                  </a:lnTo>
                  <a:lnTo>
                    <a:pt x="326" y="84"/>
                  </a:lnTo>
                  <a:lnTo>
                    <a:pt x="329" y="99"/>
                  </a:lnTo>
                  <a:lnTo>
                    <a:pt x="335" y="109"/>
                  </a:lnTo>
                  <a:lnTo>
                    <a:pt x="345" y="115"/>
                  </a:lnTo>
                  <a:lnTo>
                    <a:pt x="360" y="118"/>
                  </a:lnTo>
                  <a:lnTo>
                    <a:pt x="372" y="116"/>
                  </a:lnTo>
                  <a:lnTo>
                    <a:pt x="382" y="112"/>
                  </a:lnTo>
                  <a:lnTo>
                    <a:pt x="388" y="107"/>
                  </a:lnTo>
                  <a:lnTo>
                    <a:pt x="390" y="106"/>
                  </a:lnTo>
                  <a:lnTo>
                    <a:pt x="395" y="98"/>
                  </a:lnTo>
                  <a:lnTo>
                    <a:pt x="385" y="93"/>
                  </a:lnTo>
                  <a:lnTo>
                    <a:pt x="380" y="101"/>
                  </a:lnTo>
                  <a:lnTo>
                    <a:pt x="373" y="107"/>
                  </a:lnTo>
                  <a:lnTo>
                    <a:pt x="361" y="107"/>
                  </a:lnTo>
                  <a:lnTo>
                    <a:pt x="350" y="105"/>
                  </a:lnTo>
                  <a:lnTo>
                    <a:pt x="343" y="98"/>
                  </a:lnTo>
                  <a:lnTo>
                    <a:pt x="340" y="89"/>
                  </a:lnTo>
                  <a:lnTo>
                    <a:pt x="341" y="77"/>
                  </a:lnTo>
                  <a:lnTo>
                    <a:pt x="402" y="77"/>
                  </a:lnTo>
                  <a:lnTo>
                    <a:pt x="403" y="66"/>
                  </a:lnTo>
                  <a:lnTo>
                    <a:pt x="404" y="58"/>
                  </a:lnTo>
                  <a:close/>
                  <a:moveTo>
                    <a:pt x="491" y="59"/>
                  </a:moveTo>
                  <a:lnTo>
                    <a:pt x="488" y="38"/>
                  </a:lnTo>
                  <a:lnTo>
                    <a:pt x="472" y="31"/>
                  </a:lnTo>
                  <a:lnTo>
                    <a:pt x="453" y="34"/>
                  </a:lnTo>
                  <a:lnTo>
                    <a:pt x="440" y="46"/>
                  </a:lnTo>
                  <a:lnTo>
                    <a:pt x="442" y="32"/>
                  </a:lnTo>
                  <a:lnTo>
                    <a:pt x="429" y="32"/>
                  </a:lnTo>
                  <a:lnTo>
                    <a:pt x="413" y="116"/>
                  </a:lnTo>
                  <a:lnTo>
                    <a:pt x="427" y="116"/>
                  </a:lnTo>
                  <a:lnTo>
                    <a:pt x="430" y="98"/>
                  </a:lnTo>
                  <a:lnTo>
                    <a:pt x="434" y="79"/>
                  </a:lnTo>
                  <a:lnTo>
                    <a:pt x="438" y="62"/>
                  </a:lnTo>
                  <a:lnTo>
                    <a:pt x="446" y="48"/>
                  </a:lnTo>
                  <a:lnTo>
                    <a:pt x="454" y="43"/>
                  </a:lnTo>
                  <a:lnTo>
                    <a:pt x="465" y="41"/>
                  </a:lnTo>
                  <a:lnTo>
                    <a:pt x="474" y="45"/>
                  </a:lnTo>
                  <a:lnTo>
                    <a:pt x="477" y="54"/>
                  </a:lnTo>
                  <a:lnTo>
                    <a:pt x="466" y="116"/>
                  </a:lnTo>
                  <a:lnTo>
                    <a:pt x="480" y="116"/>
                  </a:lnTo>
                  <a:lnTo>
                    <a:pt x="491" y="59"/>
                  </a:lnTo>
                  <a:close/>
                  <a:moveTo>
                    <a:pt x="592" y="0"/>
                  </a:moveTo>
                  <a:lnTo>
                    <a:pt x="578" y="0"/>
                  </a:lnTo>
                  <a:lnTo>
                    <a:pt x="570" y="45"/>
                  </a:lnTo>
                  <a:lnTo>
                    <a:pt x="567" y="40"/>
                  </a:lnTo>
                  <a:lnTo>
                    <a:pt x="565" y="36"/>
                  </a:lnTo>
                  <a:lnTo>
                    <a:pt x="565" y="48"/>
                  </a:lnTo>
                  <a:lnTo>
                    <a:pt x="565" y="62"/>
                  </a:lnTo>
                  <a:lnTo>
                    <a:pt x="564" y="78"/>
                  </a:lnTo>
                  <a:lnTo>
                    <a:pt x="559" y="92"/>
                  </a:lnTo>
                  <a:lnTo>
                    <a:pt x="549" y="103"/>
                  </a:lnTo>
                  <a:lnTo>
                    <a:pt x="534" y="107"/>
                  </a:lnTo>
                  <a:lnTo>
                    <a:pt x="523" y="107"/>
                  </a:lnTo>
                  <a:lnTo>
                    <a:pt x="518" y="100"/>
                  </a:lnTo>
                  <a:lnTo>
                    <a:pt x="519" y="88"/>
                  </a:lnTo>
                  <a:lnTo>
                    <a:pt x="521" y="71"/>
                  </a:lnTo>
                  <a:lnTo>
                    <a:pt x="524" y="56"/>
                  </a:lnTo>
                  <a:lnTo>
                    <a:pt x="532" y="45"/>
                  </a:lnTo>
                  <a:lnTo>
                    <a:pt x="546" y="40"/>
                  </a:lnTo>
                  <a:lnTo>
                    <a:pt x="558" y="40"/>
                  </a:lnTo>
                  <a:lnTo>
                    <a:pt x="565" y="48"/>
                  </a:lnTo>
                  <a:lnTo>
                    <a:pt x="565" y="36"/>
                  </a:lnTo>
                  <a:lnTo>
                    <a:pt x="558" y="29"/>
                  </a:lnTo>
                  <a:lnTo>
                    <a:pt x="545" y="30"/>
                  </a:lnTo>
                  <a:lnTo>
                    <a:pt x="527" y="34"/>
                  </a:lnTo>
                  <a:lnTo>
                    <a:pt x="516" y="46"/>
                  </a:lnTo>
                  <a:lnTo>
                    <a:pt x="509" y="62"/>
                  </a:lnTo>
                  <a:lnTo>
                    <a:pt x="505" y="82"/>
                  </a:lnTo>
                  <a:lnTo>
                    <a:pt x="508" y="104"/>
                  </a:lnTo>
                  <a:lnTo>
                    <a:pt x="523" y="116"/>
                  </a:lnTo>
                  <a:lnTo>
                    <a:pt x="543" y="116"/>
                  </a:lnTo>
                  <a:lnTo>
                    <a:pt x="554" y="107"/>
                  </a:lnTo>
                  <a:lnTo>
                    <a:pt x="558" y="104"/>
                  </a:lnTo>
                  <a:lnTo>
                    <a:pt x="557" y="116"/>
                  </a:lnTo>
                  <a:lnTo>
                    <a:pt x="570" y="116"/>
                  </a:lnTo>
                  <a:lnTo>
                    <a:pt x="572" y="104"/>
                  </a:lnTo>
                  <a:lnTo>
                    <a:pt x="584" y="45"/>
                  </a:lnTo>
                  <a:lnTo>
                    <a:pt x="592" y="0"/>
                  </a:lnTo>
                  <a:close/>
                  <a:moveTo>
                    <a:pt x="738" y="1455"/>
                  </a:moveTo>
                  <a:lnTo>
                    <a:pt x="720" y="1464"/>
                  </a:lnTo>
                  <a:lnTo>
                    <a:pt x="738" y="1464"/>
                  </a:lnTo>
                  <a:lnTo>
                    <a:pt x="738" y="1455"/>
                  </a:lnTo>
                  <a:close/>
                  <a:moveTo>
                    <a:pt x="864" y="1401"/>
                  </a:moveTo>
                  <a:lnTo>
                    <a:pt x="774" y="1437"/>
                  </a:lnTo>
                  <a:lnTo>
                    <a:pt x="783" y="1446"/>
                  </a:lnTo>
                  <a:lnTo>
                    <a:pt x="864" y="1410"/>
                  </a:lnTo>
                  <a:lnTo>
                    <a:pt x="864" y="1401"/>
                  </a:lnTo>
                  <a:close/>
                  <a:moveTo>
                    <a:pt x="990" y="1347"/>
                  </a:moveTo>
                  <a:lnTo>
                    <a:pt x="900" y="1383"/>
                  </a:lnTo>
                  <a:lnTo>
                    <a:pt x="909" y="1392"/>
                  </a:lnTo>
                  <a:lnTo>
                    <a:pt x="990" y="1356"/>
                  </a:lnTo>
                  <a:lnTo>
                    <a:pt x="990" y="1347"/>
                  </a:lnTo>
                  <a:close/>
                  <a:moveTo>
                    <a:pt x="1071" y="1320"/>
                  </a:moveTo>
                  <a:lnTo>
                    <a:pt x="1026" y="1329"/>
                  </a:lnTo>
                  <a:lnTo>
                    <a:pt x="1035" y="1338"/>
                  </a:lnTo>
                  <a:lnTo>
                    <a:pt x="1071" y="132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3" name="AutoShape 91">
              <a:extLst>
                <a:ext uri="{FF2B5EF4-FFF2-40B4-BE49-F238E27FC236}">
                  <a16:creationId xmlns:a16="http://schemas.microsoft.com/office/drawing/2014/main" id="{3DFE64CE-8573-D103-7C9B-3BA29613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" y="11664"/>
              <a:ext cx="1071" cy="333"/>
            </a:xfrm>
            <a:custGeom>
              <a:avLst/>
              <a:gdLst>
                <a:gd name="T0" fmla="+- 0 9819 9540"/>
                <a:gd name="T1" fmla="*/ T0 w 1071"/>
                <a:gd name="T2" fmla="+- 0 11997 11664"/>
                <a:gd name="T3" fmla="*/ 11997 h 333"/>
                <a:gd name="T4" fmla="+- 0 9819 9540"/>
                <a:gd name="T5" fmla="*/ T4 w 1071"/>
                <a:gd name="T6" fmla="+- 0 11997 11664"/>
                <a:gd name="T7" fmla="*/ 11997 h 333"/>
                <a:gd name="T8" fmla="+- 0 9828 9540"/>
                <a:gd name="T9" fmla="*/ T8 w 1071"/>
                <a:gd name="T10" fmla="+- 0 11997 11664"/>
                <a:gd name="T11" fmla="*/ 11997 h 333"/>
                <a:gd name="T12" fmla="+- 0 9819 9540"/>
                <a:gd name="T13" fmla="*/ T12 w 1071"/>
                <a:gd name="T14" fmla="+- 0 11997 11664"/>
                <a:gd name="T15" fmla="*/ 11997 h 333"/>
                <a:gd name="T16" fmla="+- 0 9783 9540"/>
                <a:gd name="T17" fmla="*/ T16 w 1071"/>
                <a:gd name="T18" fmla="+- 0 11952 11664"/>
                <a:gd name="T19" fmla="*/ 11952 h 333"/>
                <a:gd name="T20" fmla="+- 0 9783 9540"/>
                <a:gd name="T21" fmla="*/ T20 w 1071"/>
                <a:gd name="T22" fmla="+- 0 11961 11664"/>
                <a:gd name="T23" fmla="*/ 11961 h 333"/>
                <a:gd name="T24" fmla="+- 0 9711 9540"/>
                <a:gd name="T25" fmla="*/ T24 w 1071"/>
                <a:gd name="T26" fmla="+- 0 11898 11664"/>
                <a:gd name="T27" fmla="*/ 11898 h 333"/>
                <a:gd name="T28" fmla="+- 0 9720 9540"/>
                <a:gd name="T29" fmla="*/ T28 w 1071"/>
                <a:gd name="T30" fmla="+- 0 11898 11664"/>
                <a:gd name="T31" fmla="*/ 11898 h 333"/>
                <a:gd name="T32" fmla="+- 0 9783 9540"/>
                <a:gd name="T33" fmla="*/ T32 w 1071"/>
                <a:gd name="T34" fmla="+- 0 11952 11664"/>
                <a:gd name="T35" fmla="*/ 11952 h 333"/>
                <a:gd name="T36" fmla="+- 0 9684 9540"/>
                <a:gd name="T37" fmla="*/ T36 w 1071"/>
                <a:gd name="T38" fmla="+- 0 11862 11664"/>
                <a:gd name="T39" fmla="*/ 11862 h 333"/>
                <a:gd name="T40" fmla="+- 0 9675 9540"/>
                <a:gd name="T41" fmla="*/ T40 w 1071"/>
                <a:gd name="T42" fmla="+- 0 11871 11664"/>
                <a:gd name="T43" fmla="*/ 11871 h 333"/>
                <a:gd name="T44" fmla="+- 0 9612 9540"/>
                <a:gd name="T45" fmla="*/ T44 w 1071"/>
                <a:gd name="T46" fmla="+- 0 11808 11664"/>
                <a:gd name="T47" fmla="*/ 11808 h 333"/>
                <a:gd name="T48" fmla="+- 0 9612 9540"/>
                <a:gd name="T49" fmla="*/ T48 w 1071"/>
                <a:gd name="T50" fmla="+- 0 11808 11664"/>
                <a:gd name="T51" fmla="*/ 11808 h 333"/>
                <a:gd name="T52" fmla="+- 0 9684 9540"/>
                <a:gd name="T53" fmla="*/ T52 w 1071"/>
                <a:gd name="T54" fmla="+- 0 11862 11664"/>
                <a:gd name="T55" fmla="*/ 11862 h 333"/>
                <a:gd name="T56" fmla="+- 0 10278 9540"/>
                <a:gd name="T57" fmla="*/ T56 w 1071"/>
                <a:gd name="T58" fmla="+- 0 11808 11664"/>
                <a:gd name="T59" fmla="*/ 11808 h 333"/>
                <a:gd name="T60" fmla="+- 0 10260 9540"/>
                <a:gd name="T61" fmla="*/ T60 w 1071"/>
                <a:gd name="T62" fmla="+- 0 11808 11664"/>
                <a:gd name="T63" fmla="*/ 11808 h 333"/>
                <a:gd name="T64" fmla="+- 0 10278 9540"/>
                <a:gd name="T65" fmla="*/ T64 w 1071"/>
                <a:gd name="T66" fmla="+- 0 11799 11664"/>
                <a:gd name="T67" fmla="*/ 11799 h 333"/>
                <a:gd name="T68" fmla="+- 0 10278 9540"/>
                <a:gd name="T69" fmla="*/ T68 w 1071"/>
                <a:gd name="T70" fmla="+- 0 11808 11664"/>
                <a:gd name="T71" fmla="*/ 11808 h 333"/>
                <a:gd name="T72" fmla="+- 0 10404 9540"/>
                <a:gd name="T73" fmla="*/ T72 w 1071"/>
                <a:gd name="T74" fmla="+- 0 11754 11664"/>
                <a:gd name="T75" fmla="*/ 11754 h 333"/>
                <a:gd name="T76" fmla="+- 0 10323 9540"/>
                <a:gd name="T77" fmla="*/ T76 w 1071"/>
                <a:gd name="T78" fmla="+- 0 11790 11664"/>
                <a:gd name="T79" fmla="*/ 11790 h 333"/>
                <a:gd name="T80" fmla="+- 0 10314 9540"/>
                <a:gd name="T81" fmla="*/ T80 w 1071"/>
                <a:gd name="T82" fmla="+- 0 11781 11664"/>
                <a:gd name="T83" fmla="*/ 11781 h 333"/>
                <a:gd name="T84" fmla="+- 0 10404 9540"/>
                <a:gd name="T85" fmla="*/ T84 w 1071"/>
                <a:gd name="T86" fmla="+- 0 11745 11664"/>
                <a:gd name="T87" fmla="*/ 11745 h 333"/>
                <a:gd name="T88" fmla="+- 0 10404 9540"/>
                <a:gd name="T89" fmla="*/ T88 w 1071"/>
                <a:gd name="T90" fmla="+- 0 11754 11664"/>
                <a:gd name="T91" fmla="*/ 11754 h 333"/>
                <a:gd name="T92" fmla="+- 0 9585 9540"/>
                <a:gd name="T93" fmla="*/ T92 w 1071"/>
                <a:gd name="T94" fmla="+- 0 11772 11664"/>
                <a:gd name="T95" fmla="*/ 11772 h 333"/>
                <a:gd name="T96" fmla="+- 0 9576 9540"/>
                <a:gd name="T97" fmla="*/ T96 w 1071"/>
                <a:gd name="T98" fmla="+- 0 11781 11664"/>
                <a:gd name="T99" fmla="*/ 11781 h 333"/>
                <a:gd name="T100" fmla="+- 0 9540 9540"/>
                <a:gd name="T101" fmla="*/ T100 w 1071"/>
                <a:gd name="T102" fmla="+- 0 11754 11664"/>
                <a:gd name="T103" fmla="*/ 11754 h 333"/>
                <a:gd name="T104" fmla="+- 0 9549 9540"/>
                <a:gd name="T105" fmla="*/ T104 w 1071"/>
                <a:gd name="T106" fmla="+- 0 11745 11664"/>
                <a:gd name="T107" fmla="*/ 11745 h 333"/>
                <a:gd name="T108" fmla="+- 0 9585 9540"/>
                <a:gd name="T109" fmla="*/ T108 w 1071"/>
                <a:gd name="T110" fmla="+- 0 11772 11664"/>
                <a:gd name="T111" fmla="*/ 11772 h 333"/>
                <a:gd name="T112" fmla="+- 0 10530 9540"/>
                <a:gd name="T113" fmla="*/ T112 w 1071"/>
                <a:gd name="T114" fmla="+- 0 11700 11664"/>
                <a:gd name="T115" fmla="*/ 11700 h 333"/>
                <a:gd name="T116" fmla="+- 0 10449 9540"/>
                <a:gd name="T117" fmla="*/ T116 w 1071"/>
                <a:gd name="T118" fmla="+- 0 11736 11664"/>
                <a:gd name="T119" fmla="*/ 11736 h 333"/>
                <a:gd name="T120" fmla="+- 0 10440 9540"/>
                <a:gd name="T121" fmla="*/ T120 w 1071"/>
                <a:gd name="T122" fmla="+- 0 11727 11664"/>
                <a:gd name="T123" fmla="*/ 11727 h 333"/>
                <a:gd name="T124" fmla="+- 0 10530 9540"/>
                <a:gd name="T125" fmla="*/ T124 w 1071"/>
                <a:gd name="T126" fmla="+- 0 11691 11664"/>
                <a:gd name="T127" fmla="*/ 11691 h 333"/>
                <a:gd name="T128" fmla="+- 0 10530 9540"/>
                <a:gd name="T129" fmla="*/ T128 w 1071"/>
                <a:gd name="T130" fmla="+- 0 11700 11664"/>
                <a:gd name="T131" fmla="*/ 11700 h 333"/>
                <a:gd name="T132" fmla="+- 0 10611 9540"/>
                <a:gd name="T133" fmla="*/ T132 w 1071"/>
                <a:gd name="T134" fmla="+- 0 11664 11664"/>
                <a:gd name="T135" fmla="*/ 11664 h 333"/>
                <a:gd name="T136" fmla="+- 0 10575 9540"/>
                <a:gd name="T137" fmla="*/ T136 w 1071"/>
                <a:gd name="T138" fmla="+- 0 11682 11664"/>
                <a:gd name="T139" fmla="*/ 11682 h 333"/>
                <a:gd name="T140" fmla="+- 0 10566 9540"/>
                <a:gd name="T141" fmla="*/ T140 w 1071"/>
                <a:gd name="T142" fmla="+- 0 11673 11664"/>
                <a:gd name="T143" fmla="*/ 11673 h 333"/>
                <a:gd name="T144" fmla="+- 0 10611 9540"/>
                <a:gd name="T145" fmla="*/ T144 w 1071"/>
                <a:gd name="T146" fmla="+- 0 11664 11664"/>
                <a:gd name="T147" fmla="*/ 11664 h 33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</a:cxnLst>
              <a:rect l="0" t="0" r="r" b="b"/>
              <a:pathLst>
                <a:path w="1071" h="333">
                  <a:moveTo>
                    <a:pt x="279" y="333"/>
                  </a:moveTo>
                  <a:lnTo>
                    <a:pt x="279" y="333"/>
                  </a:lnTo>
                  <a:lnTo>
                    <a:pt x="288" y="333"/>
                  </a:lnTo>
                  <a:lnTo>
                    <a:pt x="279" y="333"/>
                  </a:lnTo>
                  <a:close/>
                  <a:moveTo>
                    <a:pt x="243" y="288"/>
                  </a:moveTo>
                  <a:lnTo>
                    <a:pt x="243" y="297"/>
                  </a:lnTo>
                  <a:lnTo>
                    <a:pt x="171" y="234"/>
                  </a:lnTo>
                  <a:lnTo>
                    <a:pt x="180" y="234"/>
                  </a:lnTo>
                  <a:lnTo>
                    <a:pt x="243" y="288"/>
                  </a:lnTo>
                  <a:close/>
                  <a:moveTo>
                    <a:pt x="144" y="198"/>
                  </a:moveTo>
                  <a:lnTo>
                    <a:pt x="135" y="207"/>
                  </a:lnTo>
                  <a:lnTo>
                    <a:pt x="72" y="144"/>
                  </a:lnTo>
                  <a:lnTo>
                    <a:pt x="144" y="198"/>
                  </a:lnTo>
                  <a:close/>
                  <a:moveTo>
                    <a:pt x="738" y="144"/>
                  </a:moveTo>
                  <a:lnTo>
                    <a:pt x="720" y="144"/>
                  </a:lnTo>
                  <a:lnTo>
                    <a:pt x="738" y="135"/>
                  </a:lnTo>
                  <a:lnTo>
                    <a:pt x="738" y="144"/>
                  </a:lnTo>
                  <a:close/>
                  <a:moveTo>
                    <a:pt x="864" y="90"/>
                  </a:moveTo>
                  <a:lnTo>
                    <a:pt x="783" y="126"/>
                  </a:lnTo>
                  <a:lnTo>
                    <a:pt x="774" y="117"/>
                  </a:lnTo>
                  <a:lnTo>
                    <a:pt x="864" y="81"/>
                  </a:lnTo>
                  <a:lnTo>
                    <a:pt x="864" y="90"/>
                  </a:lnTo>
                  <a:close/>
                  <a:moveTo>
                    <a:pt x="45" y="108"/>
                  </a:moveTo>
                  <a:lnTo>
                    <a:pt x="36" y="117"/>
                  </a:lnTo>
                  <a:lnTo>
                    <a:pt x="0" y="90"/>
                  </a:lnTo>
                  <a:lnTo>
                    <a:pt x="9" y="81"/>
                  </a:lnTo>
                  <a:lnTo>
                    <a:pt x="45" y="108"/>
                  </a:lnTo>
                  <a:close/>
                  <a:moveTo>
                    <a:pt x="990" y="36"/>
                  </a:moveTo>
                  <a:lnTo>
                    <a:pt x="909" y="72"/>
                  </a:lnTo>
                  <a:lnTo>
                    <a:pt x="900" y="63"/>
                  </a:lnTo>
                  <a:lnTo>
                    <a:pt x="990" y="27"/>
                  </a:lnTo>
                  <a:lnTo>
                    <a:pt x="990" y="36"/>
                  </a:lnTo>
                  <a:close/>
                  <a:moveTo>
                    <a:pt x="1071" y="0"/>
                  </a:moveTo>
                  <a:lnTo>
                    <a:pt x="1035" y="18"/>
                  </a:lnTo>
                  <a:lnTo>
                    <a:pt x="1026" y="9"/>
                  </a:lnTo>
                  <a:lnTo>
                    <a:pt x="1071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4" name="AutoShape 92">
              <a:extLst>
                <a:ext uri="{FF2B5EF4-FFF2-40B4-BE49-F238E27FC236}">
                  <a16:creationId xmlns:a16="http://schemas.microsoft.com/office/drawing/2014/main" id="{43375461-A1B1-CA0A-9D35-3EC76A7F1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1" y="11664"/>
              <a:ext cx="18" cy="2"/>
            </a:xfrm>
            <a:custGeom>
              <a:avLst/>
              <a:gdLst>
                <a:gd name="T0" fmla="+- 0 10611 10611"/>
                <a:gd name="T1" fmla="*/ T0 w 18"/>
                <a:gd name="T2" fmla="+- 0 10611 10611"/>
                <a:gd name="T3" fmla="*/ T2 w 18"/>
                <a:gd name="T4" fmla="+- 0 10620 10611"/>
                <a:gd name="T5" fmla="*/ T4 w 18"/>
                <a:gd name="T6" fmla="+- 0 10620 10611"/>
                <a:gd name="T7" fmla="*/ T6 w 18"/>
                <a:gd name="T8" fmla="+- 0 10629 10611"/>
                <a:gd name="T9" fmla="*/ T8 w 18"/>
                <a:gd name="T10" fmla="+- 0 10611 10611"/>
                <a:gd name="T11" fmla="*/ T10 w 18"/>
                <a:gd name="T12" fmla="+- 0 10611 10611"/>
                <a:gd name="T13" fmla="*/ T12 w 18"/>
                <a:gd name="T14" fmla="+- 0 10629 10611"/>
                <a:gd name="T15" fmla="*/ T14 w 18"/>
                <a:gd name="T16" fmla="+- 0 10620 10611"/>
                <a:gd name="T17" fmla="*/ T16 w 18"/>
                <a:gd name="T18" fmla="+- 0 10620 10611"/>
                <a:gd name="T19" fmla="*/ T18 w 18"/>
                <a:gd name="T20" fmla="+- 0 10611 10611"/>
                <a:gd name="T21" fmla="*/ T20 w 18"/>
              </a:gdLst>
              <a:ahLst/>
              <a:cxnLst>
                <a:cxn ang="0">
                  <a:pos x="T1" y="0"/>
                </a:cxn>
                <a:cxn ang="0">
                  <a:pos x="T3" y="0"/>
                </a:cxn>
                <a:cxn ang="0">
                  <a:pos x="T5" y="0"/>
                </a:cxn>
                <a:cxn ang="0">
                  <a:pos x="T7" y="0"/>
                </a:cxn>
                <a:cxn ang="0">
                  <a:pos x="T9" y="0"/>
                </a:cxn>
                <a:cxn ang="0">
                  <a:pos x="T11" y="0"/>
                </a:cxn>
                <a:cxn ang="0">
                  <a:pos x="T13" y="0"/>
                </a:cxn>
                <a:cxn ang="0">
                  <a:pos x="T15" y="0"/>
                </a:cxn>
                <a:cxn ang="0">
                  <a:pos x="T17" y="0"/>
                </a:cxn>
                <a:cxn ang="0">
                  <a:pos x="T19" y="0"/>
                </a:cxn>
                <a:cxn ang="0">
                  <a:pos x="T21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8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D461E8E7-21C8-4E42-6C95-AEA8042A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" y="11745"/>
              <a:ext cx="180" cy="180"/>
            </a:xfrm>
            <a:custGeom>
              <a:avLst/>
              <a:gdLst>
                <a:gd name="T0" fmla="+- 0 9594 9540"/>
                <a:gd name="T1" fmla="*/ T0 w 180"/>
                <a:gd name="T2" fmla="+- 0 11925 11745"/>
                <a:gd name="T3" fmla="*/ 11925 h 180"/>
                <a:gd name="T4" fmla="+- 0 9540 9540"/>
                <a:gd name="T5" fmla="*/ T4 w 180"/>
                <a:gd name="T6" fmla="+- 0 11745 11745"/>
                <a:gd name="T7" fmla="*/ 11745 h 180"/>
                <a:gd name="T8" fmla="+- 0 9720 9540"/>
                <a:gd name="T9" fmla="*/ T8 w 180"/>
                <a:gd name="T10" fmla="+- 0 11781 11745"/>
                <a:gd name="T11" fmla="*/ 11781 h 180"/>
                <a:gd name="T12" fmla="+- 0 9720 9540"/>
                <a:gd name="T13" fmla="*/ T12 w 180"/>
                <a:gd name="T14" fmla="+- 0 11790 11745"/>
                <a:gd name="T15" fmla="*/ 11790 h 180"/>
                <a:gd name="T16" fmla="+- 0 9549 9540"/>
                <a:gd name="T17" fmla="*/ T16 w 180"/>
                <a:gd name="T18" fmla="+- 0 11754 11745"/>
                <a:gd name="T19" fmla="*/ 11754 h 180"/>
                <a:gd name="T20" fmla="+- 0 9603 9540"/>
                <a:gd name="T21" fmla="*/ T20 w 180"/>
                <a:gd name="T22" fmla="+- 0 11916 11745"/>
                <a:gd name="T23" fmla="*/ 11916 h 180"/>
                <a:gd name="T24" fmla="+- 0 9594 9540"/>
                <a:gd name="T25" fmla="*/ T24 w 180"/>
                <a:gd name="T26" fmla="+- 0 11925 11745"/>
                <a:gd name="T27" fmla="*/ 11925 h 1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0" h="180">
                  <a:moveTo>
                    <a:pt x="54" y="180"/>
                  </a:moveTo>
                  <a:lnTo>
                    <a:pt x="0" y="0"/>
                  </a:lnTo>
                  <a:lnTo>
                    <a:pt x="180" y="36"/>
                  </a:lnTo>
                  <a:lnTo>
                    <a:pt x="180" y="45"/>
                  </a:lnTo>
                  <a:lnTo>
                    <a:pt x="9" y="9"/>
                  </a:lnTo>
                  <a:lnTo>
                    <a:pt x="63" y="171"/>
                  </a:lnTo>
                  <a:lnTo>
                    <a:pt x="54" y="18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5EFB9665-E437-FDE5-D4B1-D2CDD3199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" y="11745"/>
              <a:ext cx="180" cy="180"/>
            </a:xfrm>
            <a:custGeom>
              <a:avLst/>
              <a:gdLst>
                <a:gd name="T0" fmla="+- 0 9720 9540"/>
                <a:gd name="T1" fmla="*/ T0 w 180"/>
                <a:gd name="T2" fmla="+- 0 11781 11745"/>
                <a:gd name="T3" fmla="*/ 11781 h 180"/>
                <a:gd name="T4" fmla="+- 0 9720 9540"/>
                <a:gd name="T5" fmla="*/ T4 w 180"/>
                <a:gd name="T6" fmla="+- 0 11790 11745"/>
                <a:gd name="T7" fmla="*/ 11790 h 180"/>
                <a:gd name="T8" fmla="+- 0 9549 9540"/>
                <a:gd name="T9" fmla="*/ T8 w 180"/>
                <a:gd name="T10" fmla="+- 0 11754 11745"/>
                <a:gd name="T11" fmla="*/ 11754 h 180"/>
                <a:gd name="T12" fmla="+- 0 9603 9540"/>
                <a:gd name="T13" fmla="*/ T12 w 180"/>
                <a:gd name="T14" fmla="+- 0 11916 11745"/>
                <a:gd name="T15" fmla="*/ 11916 h 180"/>
                <a:gd name="T16" fmla="+- 0 9594 9540"/>
                <a:gd name="T17" fmla="*/ T16 w 180"/>
                <a:gd name="T18" fmla="+- 0 11925 11745"/>
                <a:gd name="T19" fmla="*/ 11925 h 180"/>
                <a:gd name="T20" fmla="+- 0 9540 9540"/>
                <a:gd name="T21" fmla="*/ T20 w 180"/>
                <a:gd name="T22" fmla="+- 0 11745 11745"/>
                <a:gd name="T23" fmla="*/ 11745 h 180"/>
                <a:gd name="T24" fmla="+- 0 9720 9540"/>
                <a:gd name="T25" fmla="*/ T24 w 180"/>
                <a:gd name="T26" fmla="+- 0 11781 11745"/>
                <a:gd name="T27" fmla="*/ 11781 h 18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180" h="180">
                  <a:moveTo>
                    <a:pt x="180" y="36"/>
                  </a:moveTo>
                  <a:lnTo>
                    <a:pt x="180" y="45"/>
                  </a:lnTo>
                  <a:lnTo>
                    <a:pt x="9" y="9"/>
                  </a:lnTo>
                  <a:lnTo>
                    <a:pt x="63" y="171"/>
                  </a:lnTo>
                  <a:lnTo>
                    <a:pt x="54" y="180"/>
                  </a:lnTo>
                  <a:lnTo>
                    <a:pt x="0" y="0"/>
                  </a:lnTo>
                  <a:lnTo>
                    <a:pt x="180" y="36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7" name="AutoShape 95">
              <a:extLst>
                <a:ext uri="{FF2B5EF4-FFF2-40B4-BE49-F238E27FC236}">
                  <a16:creationId xmlns:a16="http://schemas.microsoft.com/office/drawing/2014/main" id="{1C29437C-60E1-C31D-FFB3-72FE4CB0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" y="11820"/>
              <a:ext cx="498" cy="118"/>
            </a:xfrm>
            <a:custGeom>
              <a:avLst/>
              <a:gdLst>
                <a:gd name="T0" fmla="+- 0 9797 9797"/>
                <a:gd name="T1" fmla="*/ T0 w 498"/>
                <a:gd name="T2" fmla="+- 0 11936 11820"/>
                <a:gd name="T3" fmla="*/ 11936 h 118"/>
                <a:gd name="T4" fmla="+- 0 9814 9797"/>
                <a:gd name="T5" fmla="*/ T4 w 498"/>
                <a:gd name="T6" fmla="+- 0 11924 11820"/>
                <a:gd name="T7" fmla="*/ 11924 h 118"/>
                <a:gd name="T8" fmla="+- 0 9886 9797"/>
                <a:gd name="T9" fmla="*/ T8 w 498"/>
                <a:gd name="T10" fmla="+- 0 11873 11820"/>
                <a:gd name="T11" fmla="*/ 11873 h 118"/>
                <a:gd name="T12" fmla="+- 0 9898 9797"/>
                <a:gd name="T13" fmla="*/ T12 w 498"/>
                <a:gd name="T14" fmla="+- 0 11838 11820"/>
                <a:gd name="T15" fmla="*/ 11838 h 118"/>
                <a:gd name="T16" fmla="+- 0 9967 9797"/>
                <a:gd name="T17" fmla="*/ T16 w 498"/>
                <a:gd name="T18" fmla="+- 0 11852 11820"/>
                <a:gd name="T19" fmla="*/ 11852 h 118"/>
                <a:gd name="T20" fmla="+- 0 9910 9797"/>
                <a:gd name="T21" fmla="*/ T20 w 498"/>
                <a:gd name="T22" fmla="+- 0 11852 11820"/>
                <a:gd name="T23" fmla="*/ 11852 h 118"/>
                <a:gd name="T24" fmla="+- 0 9908 9797"/>
                <a:gd name="T25" fmla="*/ T24 w 498"/>
                <a:gd name="T26" fmla="+- 0 11936 11820"/>
                <a:gd name="T27" fmla="*/ 11936 h 118"/>
                <a:gd name="T28" fmla="+- 0 9969 9797"/>
                <a:gd name="T29" fmla="*/ T28 w 498"/>
                <a:gd name="T30" fmla="+- 0 11936 11820"/>
                <a:gd name="T31" fmla="*/ 11936 h 118"/>
                <a:gd name="T32" fmla="+- 0 10028 9797"/>
                <a:gd name="T33" fmla="*/ T32 w 498"/>
                <a:gd name="T34" fmla="+- 0 11852 11820"/>
                <a:gd name="T35" fmla="*/ 11852 h 118"/>
                <a:gd name="T36" fmla="+- 0 10008 9797"/>
                <a:gd name="T37" fmla="*/ T36 w 498"/>
                <a:gd name="T38" fmla="+- 0 11832 11820"/>
                <a:gd name="T39" fmla="*/ 11832 h 118"/>
                <a:gd name="T40" fmla="+- 0 9987 9797"/>
                <a:gd name="T41" fmla="*/ T40 w 498"/>
                <a:gd name="T42" fmla="+- 0 11862 11820"/>
                <a:gd name="T43" fmla="*/ 11862 h 118"/>
                <a:gd name="T44" fmla="+- 0 9987 9797"/>
                <a:gd name="T45" fmla="*/ T44 w 498"/>
                <a:gd name="T46" fmla="+- 0 11926 11820"/>
                <a:gd name="T47" fmla="*/ 11926 h 118"/>
                <a:gd name="T48" fmla="+- 0 10014 9797"/>
                <a:gd name="T49" fmla="*/ T48 w 498"/>
                <a:gd name="T50" fmla="+- 0 11936 11820"/>
                <a:gd name="T51" fmla="*/ 11936 h 118"/>
                <a:gd name="T52" fmla="+- 0 9997 9797"/>
                <a:gd name="T53" fmla="*/ T52 w 498"/>
                <a:gd name="T54" fmla="+- 0 11922 11820"/>
                <a:gd name="T55" fmla="*/ 11922 h 118"/>
                <a:gd name="T56" fmla="+- 0 10027 9797"/>
                <a:gd name="T57" fmla="*/ T56 w 498"/>
                <a:gd name="T58" fmla="+- 0 11862 11820"/>
                <a:gd name="T59" fmla="*/ 11862 h 118"/>
                <a:gd name="T60" fmla="+- 0 10101 9797"/>
                <a:gd name="T61" fmla="*/ T60 w 498"/>
                <a:gd name="T62" fmla="+- 0 11863 11820"/>
                <a:gd name="T63" fmla="*/ 11863 h 118"/>
                <a:gd name="T64" fmla="+- 0 10092 9797"/>
                <a:gd name="T65" fmla="*/ T64 w 498"/>
                <a:gd name="T66" fmla="+- 0 11886 11820"/>
                <a:gd name="T67" fmla="*/ 11886 h 118"/>
                <a:gd name="T68" fmla="+- 0 10048 9797"/>
                <a:gd name="T69" fmla="*/ T68 w 498"/>
                <a:gd name="T70" fmla="+- 0 11877 11820"/>
                <a:gd name="T71" fmla="*/ 11877 h 118"/>
                <a:gd name="T72" fmla="+- 0 10077 9797"/>
                <a:gd name="T73" fmla="*/ T72 w 498"/>
                <a:gd name="T74" fmla="+- 0 11861 11820"/>
                <a:gd name="T75" fmla="*/ 11861 h 118"/>
                <a:gd name="T76" fmla="+- 0 10092 9797"/>
                <a:gd name="T77" fmla="*/ T76 w 498"/>
                <a:gd name="T78" fmla="+- 0 11855 11820"/>
                <a:gd name="T79" fmla="*/ 11855 h 118"/>
                <a:gd name="T80" fmla="+- 0 10053 9797"/>
                <a:gd name="T81" fmla="*/ T80 w 498"/>
                <a:gd name="T82" fmla="+- 0 11855 11820"/>
                <a:gd name="T83" fmla="*/ 11855 h 118"/>
                <a:gd name="T84" fmla="+- 0 10028 9797"/>
                <a:gd name="T85" fmla="*/ T84 w 498"/>
                <a:gd name="T86" fmla="+- 0 11904 11820"/>
                <a:gd name="T87" fmla="*/ 11904 h 118"/>
                <a:gd name="T88" fmla="+- 0 10047 9797"/>
                <a:gd name="T89" fmla="*/ T88 w 498"/>
                <a:gd name="T90" fmla="+- 0 11935 11820"/>
                <a:gd name="T91" fmla="*/ 11935 h 118"/>
                <a:gd name="T92" fmla="+- 0 10084 9797"/>
                <a:gd name="T93" fmla="*/ T92 w 498"/>
                <a:gd name="T94" fmla="+- 0 11932 11820"/>
                <a:gd name="T95" fmla="*/ 11932 h 118"/>
                <a:gd name="T96" fmla="+- 0 10097 9797"/>
                <a:gd name="T97" fmla="*/ T96 w 498"/>
                <a:gd name="T98" fmla="+- 0 11918 11820"/>
                <a:gd name="T99" fmla="*/ 11918 h 118"/>
                <a:gd name="T100" fmla="+- 0 10075 9797"/>
                <a:gd name="T101" fmla="*/ T100 w 498"/>
                <a:gd name="T102" fmla="+- 0 11927 11820"/>
                <a:gd name="T103" fmla="*/ 11927 h 118"/>
                <a:gd name="T104" fmla="+- 0 10045 9797"/>
                <a:gd name="T105" fmla="*/ T104 w 498"/>
                <a:gd name="T106" fmla="+- 0 11918 11820"/>
                <a:gd name="T107" fmla="*/ 11918 h 118"/>
                <a:gd name="T108" fmla="+- 0 10104 9797"/>
                <a:gd name="T109" fmla="*/ T108 w 498"/>
                <a:gd name="T110" fmla="+- 0 11897 11820"/>
                <a:gd name="T111" fmla="*/ 11897 h 118"/>
                <a:gd name="T112" fmla="+- 0 10193 9797"/>
                <a:gd name="T113" fmla="*/ T112 w 498"/>
                <a:gd name="T114" fmla="+- 0 11879 11820"/>
                <a:gd name="T115" fmla="*/ 11879 h 118"/>
                <a:gd name="T116" fmla="+- 0 10155 9797"/>
                <a:gd name="T117" fmla="*/ T116 w 498"/>
                <a:gd name="T118" fmla="+- 0 11854 11820"/>
                <a:gd name="T119" fmla="*/ 11854 h 118"/>
                <a:gd name="T120" fmla="+- 0 10131 9797"/>
                <a:gd name="T121" fmla="*/ T120 w 498"/>
                <a:gd name="T122" fmla="+- 0 11852 11820"/>
                <a:gd name="T123" fmla="*/ 11852 h 118"/>
                <a:gd name="T124" fmla="+- 0 10132 9797"/>
                <a:gd name="T125" fmla="*/ T124 w 498"/>
                <a:gd name="T126" fmla="+- 0 11918 11820"/>
                <a:gd name="T127" fmla="*/ 11918 h 118"/>
                <a:gd name="T128" fmla="+- 0 10148 9797"/>
                <a:gd name="T129" fmla="*/ T128 w 498"/>
                <a:gd name="T130" fmla="+- 0 11868 11820"/>
                <a:gd name="T131" fmla="*/ 11868 h 118"/>
                <a:gd name="T132" fmla="+- 0 10176 9797"/>
                <a:gd name="T133" fmla="*/ T132 w 498"/>
                <a:gd name="T134" fmla="+- 0 11865 11820"/>
                <a:gd name="T135" fmla="*/ 11865 h 118"/>
                <a:gd name="T136" fmla="+- 0 10182 9797"/>
                <a:gd name="T137" fmla="*/ T136 w 498"/>
                <a:gd name="T138" fmla="+- 0 11936 11820"/>
                <a:gd name="T139" fmla="*/ 11936 h 118"/>
                <a:gd name="T140" fmla="+- 0 10280 9797"/>
                <a:gd name="T141" fmla="*/ T140 w 498"/>
                <a:gd name="T142" fmla="+- 0 11820 11820"/>
                <a:gd name="T143" fmla="*/ 11820 h 118"/>
                <a:gd name="T144" fmla="+- 0 10267 9797"/>
                <a:gd name="T145" fmla="*/ T144 w 498"/>
                <a:gd name="T146" fmla="+- 0 11856 11820"/>
                <a:gd name="T147" fmla="*/ 11856 h 118"/>
                <a:gd name="T148" fmla="+- 0 10266 9797"/>
                <a:gd name="T149" fmla="*/ T148 w 498"/>
                <a:gd name="T150" fmla="+- 0 11898 11820"/>
                <a:gd name="T151" fmla="*/ 11898 h 118"/>
                <a:gd name="T152" fmla="+- 0 10236 9797"/>
                <a:gd name="T153" fmla="*/ T152 w 498"/>
                <a:gd name="T154" fmla="+- 0 11927 11820"/>
                <a:gd name="T155" fmla="*/ 11927 h 118"/>
                <a:gd name="T156" fmla="+- 0 10221 9797"/>
                <a:gd name="T157" fmla="*/ T156 w 498"/>
                <a:gd name="T158" fmla="+- 0 11908 11820"/>
                <a:gd name="T159" fmla="*/ 11908 h 118"/>
                <a:gd name="T160" fmla="+- 0 10234 9797"/>
                <a:gd name="T161" fmla="*/ T160 w 498"/>
                <a:gd name="T162" fmla="+- 0 11865 11820"/>
                <a:gd name="T163" fmla="*/ 11865 h 118"/>
                <a:gd name="T164" fmla="+- 0 10267 9797"/>
                <a:gd name="T165" fmla="*/ T164 w 498"/>
                <a:gd name="T166" fmla="+- 0 11868 11820"/>
                <a:gd name="T167" fmla="*/ 11868 h 118"/>
                <a:gd name="T168" fmla="+- 0 10247 9797"/>
                <a:gd name="T169" fmla="*/ T168 w 498"/>
                <a:gd name="T170" fmla="+- 0 11850 11820"/>
                <a:gd name="T171" fmla="*/ 11850 h 118"/>
                <a:gd name="T172" fmla="+- 0 10211 9797"/>
                <a:gd name="T173" fmla="*/ T172 w 498"/>
                <a:gd name="T174" fmla="+- 0 11882 11820"/>
                <a:gd name="T175" fmla="*/ 11882 h 118"/>
                <a:gd name="T176" fmla="+- 0 10225 9797"/>
                <a:gd name="T177" fmla="*/ T176 w 498"/>
                <a:gd name="T178" fmla="+- 0 11936 11820"/>
                <a:gd name="T179" fmla="*/ 11936 h 118"/>
                <a:gd name="T180" fmla="+- 0 10260 9797"/>
                <a:gd name="T181" fmla="*/ T180 w 498"/>
                <a:gd name="T182" fmla="+- 0 11924 11820"/>
                <a:gd name="T183" fmla="*/ 11924 h 118"/>
                <a:gd name="T184" fmla="+- 0 10274 9797"/>
                <a:gd name="T185" fmla="*/ T184 w 498"/>
                <a:gd name="T186" fmla="+- 0 11924 11820"/>
                <a:gd name="T187" fmla="*/ 11924 h 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</a:cxnLst>
              <a:rect l="0" t="0" r="r" b="b"/>
              <a:pathLst>
                <a:path w="498" h="118">
                  <a:moveTo>
                    <a:pt x="103" y="6"/>
                  </a:moveTo>
                  <a:lnTo>
                    <a:pt x="21" y="6"/>
                  </a:lnTo>
                  <a:lnTo>
                    <a:pt x="0" y="116"/>
                  </a:lnTo>
                  <a:lnTo>
                    <a:pt x="85" y="116"/>
                  </a:lnTo>
                  <a:lnTo>
                    <a:pt x="87" y="104"/>
                  </a:lnTo>
                  <a:lnTo>
                    <a:pt x="17" y="104"/>
                  </a:lnTo>
                  <a:lnTo>
                    <a:pt x="25" y="65"/>
                  </a:lnTo>
                  <a:lnTo>
                    <a:pt x="87" y="65"/>
                  </a:lnTo>
                  <a:lnTo>
                    <a:pt x="89" y="53"/>
                  </a:lnTo>
                  <a:lnTo>
                    <a:pt x="27" y="53"/>
                  </a:lnTo>
                  <a:lnTo>
                    <a:pt x="34" y="18"/>
                  </a:lnTo>
                  <a:lnTo>
                    <a:pt x="101" y="18"/>
                  </a:lnTo>
                  <a:lnTo>
                    <a:pt x="103" y="6"/>
                  </a:lnTo>
                  <a:close/>
                  <a:moveTo>
                    <a:pt x="187" y="32"/>
                  </a:moveTo>
                  <a:lnTo>
                    <a:pt x="170" y="32"/>
                  </a:lnTo>
                  <a:lnTo>
                    <a:pt x="143" y="64"/>
                  </a:lnTo>
                  <a:lnTo>
                    <a:pt x="128" y="32"/>
                  </a:lnTo>
                  <a:lnTo>
                    <a:pt x="113" y="32"/>
                  </a:lnTo>
                  <a:lnTo>
                    <a:pt x="134" y="72"/>
                  </a:lnTo>
                  <a:lnTo>
                    <a:pt x="95" y="116"/>
                  </a:lnTo>
                  <a:lnTo>
                    <a:pt x="111" y="116"/>
                  </a:lnTo>
                  <a:lnTo>
                    <a:pt x="140" y="81"/>
                  </a:lnTo>
                  <a:lnTo>
                    <a:pt x="157" y="116"/>
                  </a:lnTo>
                  <a:lnTo>
                    <a:pt x="172" y="116"/>
                  </a:lnTo>
                  <a:lnTo>
                    <a:pt x="150" y="72"/>
                  </a:lnTo>
                  <a:lnTo>
                    <a:pt x="187" y="32"/>
                  </a:lnTo>
                  <a:close/>
                  <a:moveTo>
                    <a:pt x="231" y="32"/>
                  </a:moveTo>
                  <a:lnTo>
                    <a:pt x="216" y="32"/>
                  </a:lnTo>
                  <a:lnTo>
                    <a:pt x="220" y="12"/>
                  </a:lnTo>
                  <a:lnTo>
                    <a:pt x="211" y="12"/>
                  </a:lnTo>
                  <a:lnTo>
                    <a:pt x="202" y="32"/>
                  </a:lnTo>
                  <a:lnTo>
                    <a:pt x="192" y="32"/>
                  </a:lnTo>
                  <a:lnTo>
                    <a:pt x="190" y="42"/>
                  </a:lnTo>
                  <a:lnTo>
                    <a:pt x="200" y="42"/>
                  </a:lnTo>
                  <a:lnTo>
                    <a:pt x="190" y="93"/>
                  </a:lnTo>
                  <a:lnTo>
                    <a:pt x="190" y="106"/>
                  </a:lnTo>
                  <a:lnTo>
                    <a:pt x="196" y="115"/>
                  </a:lnTo>
                  <a:lnTo>
                    <a:pt x="205" y="118"/>
                  </a:lnTo>
                  <a:lnTo>
                    <a:pt x="217" y="116"/>
                  </a:lnTo>
                  <a:lnTo>
                    <a:pt x="218" y="105"/>
                  </a:lnTo>
                  <a:lnTo>
                    <a:pt x="207" y="110"/>
                  </a:lnTo>
                  <a:lnTo>
                    <a:pt x="200" y="102"/>
                  </a:lnTo>
                  <a:lnTo>
                    <a:pt x="204" y="92"/>
                  </a:lnTo>
                  <a:lnTo>
                    <a:pt x="214" y="42"/>
                  </a:lnTo>
                  <a:lnTo>
                    <a:pt x="230" y="42"/>
                  </a:lnTo>
                  <a:lnTo>
                    <a:pt x="231" y="32"/>
                  </a:lnTo>
                  <a:close/>
                  <a:moveTo>
                    <a:pt x="309" y="58"/>
                  </a:moveTo>
                  <a:lnTo>
                    <a:pt x="304" y="43"/>
                  </a:lnTo>
                  <a:lnTo>
                    <a:pt x="302" y="41"/>
                  </a:lnTo>
                  <a:lnTo>
                    <a:pt x="295" y="35"/>
                  </a:lnTo>
                  <a:lnTo>
                    <a:pt x="295" y="66"/>
                  </a:lnTo>
                  <a:lnTo>
                    <a:pt x="248" y="66"/>
                  </a:lnTo>
                  <a:lnTo>
                    <a:pt x="249" y="61"/>
                  </a:lnTo>
                  <a:lnTo>
                    <a:pt x="251" y="57"/>
                  </a:lnTo>
                  <a:lnTo>
                    <a:pt x="253" y="53"/>
                  </a:lnTo>
                  <a:lnTo>
                    <a:pt x="265" y="43"/>
                  </a:lnTo>
                  <a:lnTo>
                    <a:pt x="280" y="41"/>
                  </a:lnTo>
                  <a:lnTo>
                    <a:pt x="293" y="49"/>
                  </a:lnTo>
                  <a:lnTo>
                    <a:pt x="295" y="66"/>
                  </a:lnTo>
                  <a:lnTo>
                    <a:pt x="295" y="35"/>
                  </a:lnTo>
                  <a:lnTo>
                    <a:pt x="293" y="33"/>
                  </a:lnTo>
                  <a:lnTo>
                    <a:pt x="275" y="30"/>
                  </a:lnTo>
                  <a:lnTo>
                    <a:pt x="256" y="35"/>
                  </a:lnTo>
                  <a:lnTo>
                    <a:pt x="242" y="46"/>
                  </a:lnTo>
                  <a:lnTo>
                    <a:pt x="234" y="63"/>
                  </a:lnTo>
                  <a:lnTo>
                    <a:pt x="231" y="84"/>
                  </a:lnTo>
                  <a:lnTo>
                    <a:pt x="234" y="99"/>
                  </a:lnTo>
                  <a:lnTo>
                    <a:pt x="240" y="109"/>
                  </a:lnTo>
                  <a:lnTo>
                    <a:pt x="250" y="115"/>
                  </a:lnTo>
                  <a:lnTo>
                    <a:pt x="265" y="118"/>
                  </a:lnTo>
                  <a:lnTo>
                    <a:pt x="277" y="116"/>
                  </a:lnTo>
                  <a:lnTo>
                    <a:pt x="287" y="112"/>
                  </a:lnTo>
                  <a:lnTo>
                    <a:pt x="293" y="107"/>
                  </a:lnTo>
                  <a:lnTo>
                    <a:pt x="295" y="106"/>
                  </a:lnTo>
                  <a:lnTo>
                    <a:pt x="300" y="98"/>
                  </a:lnTo>
                  <a:lnTo>
                    <a:pt x="290" y="93"/>
                  </a:lnTo>
                  <a:lnTo>
                    <a:pt x="285" y="101"/>
                  </a:lnTo>
                  <a:lnTo>
                    <a:pt x="278" y="107"/>
                  </a:lnTo>
                  <a:lnTo>
                    <a:pt x="266" y="107"/>
                  </a:lnTo>
                  <a:lnTo>
                    <a:pt x="255" y="105"/>
                  </a:lnTo>
                  <a:lnTo>
                    <a:pt x="248" y="98"/>
                  </a:lnTo>
                  <a:lnTo>
                    <a:pt x="245" y="89"/>
                  </a:lnTo>
                  <a:lnTo>
                    <a:pt x="246" y="77"/>
                  </a:lnTo>
                  <a:lnTo>
                    <a:pt x="307" y="77"/>
                  </a:lnTo>
                  <a:lnTo>
                    <a:pt x="308" y="66"/>
                  </a:lnTo>
                  <a:lnTo>
                    <a:pt x="309" y="58"/>
                  </a:lnTo>
                  <a:close/>
                  <a:moveTo>
                    <a:pt x="396" y="59"/>
                  </a:moveTo>
                  <a:lnTo>
                    <a:pt x="393" y="38"/>
                  </a:lnTo>
                  <a:lnTo>
                    <a:pt x="377" y="31"/>
                  </a:lnTo>
                  <a:lnTo>
                    <a:pt x="358" y="34"/>
                  </a:lnTo>
                  <a:lnTo>
                    <a:pt x="345" y="46"/>
                  </a:lnTo>
                  <a:lnTo>
                    <a:pt x="347" y="32"/>
                  </a:lnTo>
                  <a:lnTo>
                    <a:pt x="334" y="32"/>
                  </a:lnTo>
                  <a:lnTo>
                    <a:pt x="318" y="116"/>
                  </a:lnTo>
                  <a:lnTo>
                    <a:pt x="332" y="116"/>
                  </a:lnTo>
                  <a:lnTo>
                    <a:pt x="335" y="98"/>
                  </a:lnTo>
                  <a:lnTo>
                    <a:pt x="339" y="79"/>
                  </a:lnTo>
                  <a:lnTo>
                    <a:pt x="343" y="62"/>
                  </a:lnTo>
                  <a:lnTo>
                    <a:pt x="351" y="48"/>
                  </a:lnTo>
                  <a:lnTo>
                    <a:pt x="359" y="43"/>
                  </a:lnTo>
                  <a:lnTo>
                    <a:pt x="370" y="41"/>
                  </a:lnTo>
                  <a:lnTo>
                    <a:pt x="379" y="45"/>
                  </a:lnTo>
                  <a:lnTo>
                    <a:pt x="382" y="54"/>
                  </a:lnTo>
                  <a:lnTo>
                    <a:pt x="371" y="116"/>
                  </a:lnTo>
                  <a:lnTo>
                    <a:pt x="385" y="116"/>
                  </a:lnTo>
                  <a:lnTo>
                    <a:pt x="396" y="59"/>
                  </a:lnTo>
                  <a:close/>
                  <a:moveTo>
                    <a:pt x="497" y="0"/>
                  </a:moveTo>
                  <a:lnTo>
                    <a:pt x="483" y="0"/>
                  </a:lnTo>
                  <a:lnTo>
                    <a:pt x="475" y="45"/>
                  </a:lnTo>
                  <a:lnTo>
                    <a:pt x="472" y="40"/>
                  </a:lnTo>
                  <a:lnTo>
                    <a:pt x="470" y="36"/>
                  </a:lnTo>
                  <a:lnTo>
                    <a:pt x="470" y="48"/>
                  </a:lnTo>
                  <a:lnTo>
                    <a:pt x="470" y="62"/>
                  </a:lnTo>
                  <a:lnTo>
                    <a:pt x="469" y="78"/>
                  </a:lnTo>
                  <a:lnTo>
                    <a:pt x="464" y="92"/>
                  </a:lnTo>
                  <a:lnTo>
                    <a:pt x="454" y="103"/>
                  </a:lnTo>
                  <a:lnTo>
                    <a:pt x="439" y="107"/>
                  </a:lnTo>
                  <a:lnTo>
                    <a:pt x="428" y="107"/>
                  </a:lnTo>
                  <a:lnTo>
                    <a:pt x="423" y="100"/>
                  </a:lnTo>
                  <a:lnTo>
                    <a:pt x="424" y="88"/>
                  </a:lnTo>
                  <a:lnTo>
                    <a:pt x="426" y="71"/>
                  </a:lnTo>
                  <a:lnTo>
                    <a:pt x="429" y="56"/>
                  </a:lnTo>
                  <a:lnTo>
                    <a:pt x="437" y="45"/>
                  </a:lnTo>
                  <a:lnTo>
                    <a:pt x="451" y="40"/>
                  </a:lnTo>
                  <a:lnTo>
                    <a:pt x="463" y="40"/>
                  </a:lnTo>
                  <a:lnTo>
                    <a:pt x="470" y="48"/>
                  </a:lnTo>
                  <a:lnTo>
                    <a:pt x="470" y="36"/>
                  </a:lnTo>
                  <a:lnTo>
                    <a:pt x="463" y="29"/>
                  </a:lnTo>
                  <a:lnTo>
                    <a:pt x="450" y="30"/>
                  </a:lnTo>
                  <a:lnTo>
                    <a:pt x="432" y="34"/>
                  </a:lnTo>
                  <a:lnTo>
                    <a:pt x="421" y="46"/>
                  </a:lnTo>
                  <a:lnTo>
                    <a:pt x="414" y="62"/>
                  </a:lnTo>
                  <a:lnTo>
                    <a:pt x="410" y="82"/>
                  </a:lnTo>
                  <a:lnTo>
                    <a:pt x="413" y="104"/>
                  </a:lnTo>
                  <a:lnTo>
                    <a:pt x="428" y="116"/>
                  </a:lnTo>
                  <a:lnTo>
                    <a:pt x="448" y="116"/>
                  </a:lnTo>
                  <a:lnTo>
                    <a:pt x="459" y="107"/>
                  </a:lnTo>
                  <a:lnTo>
                    <a:pt x="463" y="104"/>
                  </a:lnTo>
                  <a:lnTo>
                    <a:pt x="462" y="116"/>
                  </a:lnTo>
                  <a:lnTo>
                    <a:pt x="475" y="116"/>
                  </a:lnTo>
                  <a:lnTo>
                    <a:pt x="477" y="104"/>
                  </a:lnTo>
                  <a:lnTo>
                    <a:pt x="489" y="45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8" name="AutoShape 96">
              <a:extLst>
                <a:ext uri="{FF2B5EF4-FFF2-40B4-BE49-F238E27FC236}">
                  <a16:creationId xmlns:a16="http://schemas.microsoft.com/office/drawing/2014/main" id="{FB5F0ACF-9337-BAB6-AE61-9AD808C1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" y="5025"/>
              <a:ext cx="4081" cy="310"/>
            </a:xfrm>
            <a:custGeom>
              <a:avLst/>
              <a:gdLst>
                <a:gd name="T0" fmla="+- 0 1675 1670"/>
                <a:gd name="T1" fmla="*/ T0 w 4081"/>
                <a:gd name="T2" fmla="+- 0 5026 5026"/>
                <a:gd name="T3" fmla="*/ 5026 h 310"/>
                <a:gd name="T4" fmla="+- 0 5751 1670"/>
                <a:gd name="T5" fmla="*/ T4 w 4081"/>
                <a:gd name="T6" fmla="+- 0 5335 5026"/>
                <a:gd name="T7" fmla="*/ 5335 h 310"/>
                <a:gd name="T8" fmla="+- 0 1675 1670"/>
                <a:gd name="T9" fmla="*/ T8 w 4081"/>
                <a:gd name="T10" fmla="+- 0 5026 5026"/>
                <a:gd name="T11" fmla="*/ 5026 h 310"/>
                <a:gd name="T12" fmla="+- 0 1670 1670"/>
                <a:gd name="T13" fmla="*/ T12 w 4081"/>
                <a:gd name="T14" fmla="+- 0 5026 5026"/>
                <a:gd name="T15" fmla="*/ 5026 h 31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081" h="310">
                  <a:moveTo>
                    <a:pt x="5" y="0"/>
                  </a:moveTo>
                  <a:lnTo>
                    <a:pt x="4081" y="309"/>
                  </a:lnTo>
                  <a:moveTo>
                    <a:pt x="5" y="0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96DA56CC-C345-46AE-5FDA-E9F6C589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" y="5330"/>
              <a:ext cx="5" cy="10"/>
            </a:xfrm>
            <a:custGeom>
              <a:avLst/>
              <a:gdLst>
                <a:gd name="T0" fmla="+- 0 5755 5751"/>
                <a:gd name="T1" fmla="*/ T0 w 5"/>
                <a:gd name="T2" fmla="+- 0 5341 5331"/>
                <a:gd name="T3" fmla="*/ 5341 h 10"/>
                <a:gd name="T4" fmla="+- 0 5751 5751"/>
                <a:gd name="T5" fmla="*/ T4 w 5"/>
                <a:gd name="T6" fmla="+- 0 5340 5331"/>
                <a:gd name="T7" fmla="*/ 5340 h 10"/>
                <a:gd name="T8" fmla="+- 0 5751 5751"/>
                <a:gd name="T9" fmla="*/ T8 w 5"/>
                <a:gd name="T10" fmla="+- 0 5331 5331"/>
                <a:gd name="T11" fmla="*/ 5331 h 10"/>
                <a:gd name="T12" fmla="+- 0 5755 5751"/>
                <a:gd name="T13" fmla="*/ T12 w 5"/>
                <a:gd name="T14" fmla="+- 0 5332 5331"/>
                <a:gd name="T15" fmla="*/ 5332 h 10"/>
                <a:gd name="T16" fmla="+- 0 5755 5751"/>
                <a:gd name="T17" fmla="*/ T16 w 5"/>
                <a:gd name="T18" fmla="+- 0 5341 5331"/>
                <a:gd name="T19" fmla="*/ 5341 h 1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5" h="10">
                  <a:moveTo>
                    <a:pt x="4" y="10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D2027BD3-77D9-B10B-4F5B-54936EBCF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" y="5330"/>
              <a:ext cx="5" cy="10"/>
            </a:xfrm>
            <a:custGeom>
              <a:avLst/>
              <a:gdLst>
                <a:gd name="T0" fmla="+- 0 5755 5751"/>
                <a:gd name="T1" fmla="*/ T0 w 5"/>
                <a:gd name="T2" fmla="+- 0 5332 5331"/>
                <a:gd name="T3" fmla="*/ 5332 h 10"/>
                <a:gd name="T4" fmla="+- 0 5755 5751"/>
                <a:gd name="T5" fmla="*/ T4 w 5"/>
                <a:gd name="T6" fmla="+- 0 5336 5331"/>
                <a:gd name="T7" fmla="*/ 5336 h 10"/>
                <a:gd name="T8" fmla="+- 0 5755 5751"/>
                <a:gd name="T9" fmla="*/ T8 w 5"/>
                <a:gd name="T10" fmla="+- 0 5340 5331"/>
                <a:gd name="T11" fmla="*/ 5340 h 10"/>
                <a:gd name="T12" fmla="+- 0 5755 5751"/>
                <a:gd name="T13" fmla="*/ T12 w 5"/>
                <a:gd name="T14" fmla="+- 0 5341 5331"/>
                <a:gd name="T15" fmla="*/ 5341 h 10"/>
                <a:gd name="T16" fmla="+- 0 5751 5751"/>
                <a:gd name="T17" fmla="*/ T16 w 5"/>
                <a:gd name="T18" fmla="+- 0 5340 5331"/>
                <a:gd name="T19" fmla="*/ 5340 h 10"/>
                <a:gd name="T20" fmla="+- 0 5751 5751"/>
                <a:gd name="T21" fmla="*/ T20 w 5"/>
                <a:gd name="T22" fmla="+- 0 5331 5331"/>
                <a:gd name="T23" fmla="*/ 5331 h 10"/>
                <a:gd name="T24" fmla="+- 0 5755 5751"/>
                <a:gd name="T25" fmla="*/ T24 w 5"/>
                <a:gd name="T26" fmla="+- 0 5332 5331"/>
                <a:gd name="T27" fmla="*/ 5332 h 1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5" h="10">
                  <a:moveTo>
                    <a:pt x="4" y="1"/>
                  </a:moveTo>
                  <a:lnTo>
                    <a:pt x="4" y="5"/>
                  </a:lnTo>
                  <a:lnTo>
                    <a:pt x="4" y="9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1" name="AutoShape 99">
              <a:extLst>
                <a:ext uri="{FF2B5EF4-FFF2-40B4-BE49-F238E27FC236}">
                  <a16:creationId xmlns:a16="http://schemas.microsoft.com/office/drawing/2014/main" id="{2E833F51-EACC-2574-E1CD-B2A37A4BF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5029"/>
              <a:ext cx="4151" cy="1893"/>
            </a:xfrm>
            <a:custGeom>
              <a:avLst/>
              <a:gdLst>
                <a:gd name="T0" fmla="+- 0 1629 1600"/>
                <a:gd name="T1" fmla="*/ T0 w 4151"/>
                <a:gd name="T2" fmla="+- 0 5042 5029"/>
                <a:gd name="T3" fmla="*/ 5042 h 1893"/>
                <a:gd name="T4" fmla="+- 0 5751 1600"/>
                <a:gd name="T5" fmla="*/ T4 w 4151"/>
                <a:gd name="T6" fmla="+- 0 6922 5029"/>
                <a:gd name="T7" fmla="*/ 6922 h 1893"/>
                <a:gd name="T8" fmla="+- 0 1629 1600"/>
                <a:gd name="T9" fmla="*/ T8 w 4151"/>
                <a:gd name="T10" fmla="+- 0 5042 5029"/>
                <a:gd name="T11" fmla="*/ 5042 h 1893"/>
                <a:gd name="T12" fmla="+- 0 1600 1600"/>
                <a:gd name="T13" fmla="*/ T12 w 4151"/>
                <a:gd name="T14" fmla="+- 0 5029 5029"/>
                <a:gd name="T15" fmla="*/ 5029 h 189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151" h="1893">
                  <a:moveTo>
                    <a:pt x="29" y="13"/>
                  </a:moveTo>
                  <a:lnTo>
                    <a:pt x="4151" y="1893"/>
                  </a:lnTo>
                  <a:moveTo>
                    <a:pt x="29" y="13"/>
                  </a:moveTo>
                  <a:lnTo>
                    <a:pt x="0" y="0"/>
                  </a:lnTo>
                </a:path>
              </a:pathLst>
            </a:cu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6E6F7966-A01C-EABE-41AB-7C7B450A7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6917"/>
              <a:ext cx="7" cy="12"/>
            </a:xfrm>
            <a:custGeom>
              <a:avLst/>
              <a:gdLst>
                <a:gd name="T0" fmla="+- 0 5755 5749"/>
                <a:gd name="T1" fmla="*/ T0 w 7"/>
                <a:gd name="T2" fmla="+- 0 6929 6917"/>
                <a:gd name="T3" fmla="*/ 6929 h 12"/>
                <a:gd name="T4" fmla="+- 0 5749 5749"/>
                <a:gd name="T5" fmla="*/ T4 w 7"/>
                <a:gd name="T6" fmla="+- 0 6926 6917"/>
                <a:gd name="T7" fmla="*/ 6926 h 12"/>
                <a:gd name="T8" fmla="+- 0 5753 5749"/>
                <a:gd name="T9" fmla="*/ T8 w 7"/>
                <a:gd name="T10" fmla="+- 0 6917 6917"/>
                <a:gd name="T11" fmla="*/ 6917 h 12"/>
                <a:gd name="T12" fmla="+- 0 5755 5749"/>
                <a:gd name="T13" fmla="*/ T12 w 7"/>
                <a:gd name="T14" fmla="+- 0 6919 6917"/>
                <a:gd name="T15" fmla="*/ 6919 h 12"/>
                <a:gd name="T16" fmla="+- 0 5755 5749"/>
                <a:gd name="T17" fmla="*/ T16 w 7"/>
                <a:gd name="T18" fmla="+- 0 6929 6917"/>
                <a:gd name="T19" fmla="*/ 6929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7" h="12">
                  <a:moveTo>
                    <a:pt x="6" y="12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82FEA993-7F39-716D-1388-DE13986DD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" y="6917"/>
              <a:ext cx="7" cy="12"/>
            </a:xfrm>
            <a:custGeom>
              <a:avLst/>
              <a:gdLst>
                <a:gd name="T0" fmla="+- 0 5755 5749"/>
                <a:gd name="T1" fmla="*/ T0 w 7"/>
                <a:gd name="T2" fmla="+- 0 6919 6917"/>
                <a:gd name="T3" fmla="*/ 6919 h 12"/>
                <a:gd name="T4" fmla="+- 0 5755 5749"/>
                <a:gd name="T5" fmla="*/ T4 w 7"/>
                <a:gd name="T6" fmla="+- 0 6924 6917"/>
                <a:gd name="T7" fmla="*/ 6924 h 12"/>
                <a:gd name="T8" fmla="+- 0 5755 5749"/>
                <a:gd name="T9" fmla="*/ T8 w 7"/>
                <a:gd name="T10" fmla="+- 0 6927 6917"/>
                <a:gd name="T11" fmla="*/ 6927 h 12"/>
                <a:gd name="T12" fmla="+- 0 5755 5749"/>
                <a:gd name="T13" fmla="*/ T12 w 7"/>
                <a:gd name="T14" fmla="+- 0 6929 6917"/>
                <a:gd name="T15" fmla="*/ 6929 h 12"/>
                <a:gd name="T16" fmla="+- 0 5749 5749"/>
                <a:gd name="T17" fmla="*/ T16 w 7"/>
                <a:gd name="T18" fmla="+- 0 6926 6917"/>
                <a:gd name="T19" fmla="*/ 6926 h 12"/>
                <a:gd name="T20" fmla="+- 0 5753 5749"/>
                <a:gd name="T21" fmla="*/ T20 w 7"/>
                <a:gd name="T22" fmla="+- 0 6917 6917"/>
                <a:gd name="T23" fmla="*/ 6917 h 12"/>
                <a:gd name="T24" fmla="+- 0 5755 5749"/>
                <a:gd name="T25" fmla="*/ T24 w 7"/>
                <a:gd name="T26" fmla="+- 0 6919 6917"/>
                <a:gd name="T27" fmla="*/ 6919 h 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7" h="12">
                  <a:moveTo>
                    <a:pt x="6" y="2"/>
                  </a:moveTo>
                  <a:lnTo>
                    <a:pt x="6" y="7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0" y="9"/>
                  </a:lnTo>
                  <a:lnTo>
                    <a:pt x="4" y="0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cxnSp>
          <p:nvCxnSpPr>
            <p:cNvPr id="104" name="Line 102">
              <a:extLst>
                <a:ext uri="{FF2B5EF4-FFF2-40B4-BE49-F238E27FC236}">
                  <a16:creationId xmlns:a16="http://schemas.microsoft.com/office/drawing/2014/main" id="{BF088E04-2662-FFFB-86D1-B03FC7D60B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09" y="5336"/>
              <a:ext cx="5040" cy="0"/>
            </a:xfrm>
            <a:prstGeom prst="line">
              <a:avLst/>
            </a:pr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97CAF7D-95DB-2FA1-1545-0F4EB5F5F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" y="5331"/>
              <a:ext cx="5" cy="9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A6DC8A0D-64E3-EECF-416E-C075D646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" y="5331"/>
              <a:ext cx="5" cy="9"/>
            </a:xfrm>
            <a:custGeom>
              <a:avLst/>
              <a:gdLst>
                <a:gd name="T0" fmla="+- 0 7209 7204"/>
                <a:gd name="T1" fmla="*/ T0 w 5"/>
                <a:gd name="T2" fmla="+- 0 5341 5332"/>
                <a:gd name="T3" fmla="*/ 5341 h 9"/>
                <a:gd name="T4" fmla="+- 0 7204 7204"/>
                <a:gd name="T5" fmla="*/ T4 w 5"/>
                <a:gd name="T6" fmla="+- 0 5341 5332"/>
                <a:gd name="T7" fmla="*/ 5341 h 9"/>
                <a:gd name="T8" fmla="+- 0 7204 7204"/>
                <a:gd name="T9" fmla="*/ T8 w 5"/>
                <a:gd name="T10" fmla="+- 0 5336 5332"/>
                <a:gd name="T11" fmla="*/ 5336 h 9"/>
                <a:gd name="T12" fmla="+- 0 7204 7204"/>
                <a:gd name="T13" fmla="*/ T12 w 5"/>
                <a:gd name="T14" fmla="+- 0 5332 5332"/>
                <a:gd name="T15" fmla="*/ 5332 h 9"/>
                <a:gd name="T16" fmla="+- 0 7204 7204"/>
                <a:gd name="T17" fmla="*/ T16 w 5"/>
                <a:gd name="T18" fmla="+- 0 5332 5332"/>
                <a:gd name="T19" fmla="*/ 5332 h 9"/>
                <a:gd name="T20" fmla="+- 0 7209 7204"/>
                <a:gd name="T21" fmla="*/ T20 w 5"/>
                <a:gd name="T22" fmla="+- 0 5332 5332"/>
                <a:gd name="T23" fmla="*/ 5332 h 9"/>
                <a:gd name="T24" fmla="+- 0 7209 7204"/>
                <a:gd name="T25" fmla="*/ T24 w 5"/>
                <a:gd name="T26" fmla="+- 0 5341 5332"/>
                <a:gd name="T27" fmla="*/ 5341 h 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9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cxnSp>
          <p:nvCxnSpPr>
            <p:cNvPr id="107" name="Line 105">
              <a:extLst>
                <a:ext uri="{FF2B5EF4-FFF2-40B4-BE49-F238E27FC236}">
                  <a16:creationId xmlns:a16="http://schemas.microsoft.com/office/drawing/2014/main" id="{53B878C8-6B8D-D3D5-9FC7-FB697B4467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249" y="5336"/>
              <a:ext cx="27" cy="0"/>
            </a:xfrm>
            <a:prstGeom prst="line">
              <a:avLst/>
            </a:prstGeom>
            <a:noFill/>
            <a:ln w="571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" name="AutoShape 106">
              <a:extLst>
                <a:ext uri="{FF2B5EF4-FFF2-40B4-BE49-F238E27FC236}">
                  <a16:creationId xmlns:a16="http://schemas.microsoft.com/office/drawing/2014/main" id="{6193392A-EA90-D9FD-0561-05440A7AD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" y="5337"/>
              <a:ext cx="5047" cy="10494"/>
            </a:xfrm>
            <a:custGeom>
              <a:avLst/>
              <a:gdLst>
                <a:gd name="T0" fmla="+- 0 7211 7203"/>
                <a:gd name="T1" fmla="*/ T0 w 5047"/>
                <a:gd name="T2" fmla="+- 0 15831 5338"/>
                <a:gd name="T3" fmla="*/ 15831 h 10494"/>
                <a:gd name="T4" fmla="+- 0 7203 7203"/>
                <a:gd name="T5" fmla="*/ T4 w 5047"/>
                <a:gd name="T6" fmla="+- 0 15831 5338"/>
                <a:gd name="T7" fmla="*/ 15831 h 10494"/>
                <a:gd name="T8" fmla="+- 0 9747 7203"/>
                <a:gd name="T9" fmla="*/ T8 w 5047"/>
                <a:gd name="T10" fmla="+- 0 10521 5338"/>
                <a:gd name="T11" fmla="*/ 10521 h 10494"/>
                <a:gd name="T12" fmla="+- 0 9756 7203"/>
                <a:gd name="T13" fmla="*/ T12 w 5047"/>
                <a:gd name="T14" fmla="+- 0 10521 5338"/>
                <a:gd name="T15" fmla="*/ 10521 h 10494"/>
                <a:gd name="T16" fmla="+- 0 7211 7203"/>
                <a:gd name="T17" fmla="*/ T16 w 5047"/>
                <a:gd name="T18" fmla="+- 0 15831 5338"/>
                <a:gd name="T19" fmla="*/ 15831 h 10494"/>
                <a:gd name="T20" fmla="+- 0 9855 7203"/>
                <a:gd name="T21" fmla="*/ T20 w 5047"/>
                <a:gd name="T22" fmla="+- 0 10332 5338"/>
                <a:gd name="T23" fmla="*/ 10332 h 10494"/>
                <a:gd name="T24" fmla="+- 0 9837 7203"/>
                <a:gd name="T25" fmla="*/ T24 w 5047"/>
                <a:gd name="T26" fmla="+- 0 10332 5338"/>
                <a:gd name="T27" fmla="*/ 10332 h 10494"/>
                <a:gd name="T28" fmla="+- 0 12240 7203"/>
                <a:gd name="T29" fmla="*/ T28 w 5047"/>
                <a:gd name="T30" fmla="+- 0 5338 5338"/>
                <a:gd name="T31" fmla="*/ 5338 h 10494"/>
                <a:gd name="T32" fmla="+- 0 12249 7203"/>
                <a:gd name="T33" fmla="*/ T32 w 5047"/>
                <a:gd name="T34" fmla="+- 0 5342 5338"/>
                <a:gd name="T35" fmla="*/ 5342 h 10494"/>
                <a:gd name="T36" fmla="+- 0 9855 7203"/>
                <a:gd name="T37" fmla="*/ T36 w 5047"/>
                <a:gd name="T38" fmla="+- 0 10332 5338"/>
                <a:gd name="T39" fmla="*/ 10332 h 104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5047" h="10494">
                  <a:moveTo>
                    <a:pt x="8" y="10493"/>
                  </a:moveTo>
                  <a:lnTo>
                    <a:pt x="0" y="10493"/>
                  </a:lnTo>
                  <a:lnTo>
                    <a:pt x="2544" y="5183"/>
                  </a:lnTo>
                  <a:lnTo>
                    <a:pt x="2553" y="5183"/>
                  </a:lnTo>
                  <a:lnTo>
                    <a:pt x="8" y="10493"/>
                  </a:lnTo>
                  <a:close/>
                  <a:moveTo>
                    <a:pt x="2652" y="4994"/>
                  </a:moveTo>
                  <a:lnTo>
                    <a:pt x="2634" y="4994"/>
                  </a:lnTo>
                  <a:lnTo>
                    <a:pt x="5037" y="0"/>
                  </a:lnTo>
                  <a:lnTo>
                    <a:pt x="5046" y="4"/>
                  </a:lnTo>
                  <a:lnTo>
                    <a:pt x="2652" y="499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09" name="AutoShape 107">
              <a:extLst>
                <a:ext uri="{FF2B5EF4-FFF2-40B4-BE49-F238E27FC236}">
                  <a16:creationId xmlns:a16="http://schemas.microsoft.com/office/drawing/2014/main" id="{796C5565-8445-7D8F-5111-3811C3CF5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" y="5337"/>
              <a:ext cx="5047" cy="10494"/>
            </a:xfrm>
            <a:custGeom>
              <a:avLst/>
              <a:gdLst>
                <a:gd name="T0" fmla="+- 0 7211 7203"/>
                <a:gd name="T1" fmla="*/ T0 w 5047"/>
                <a:gd name="T2" fmla="+- 0 15831 5338"/>
                <a:gd name="T3" fmla="*/ 15831 h 10494"/>
                <a:gd name="T4" fmla="+- 0 7203 7203"/>
                <a:gd name="T5" fmla="*/ T4 w 5047"/>
                <a:gd name="T6" fmla="+- 0 15831 5338"/>
                <a:gd name="T7" fmla="*/ 15831 h 10494"/>
                <a:gd name="T8" fmla="+- 0 9747 7203"/>
                <a:gd name="T9" fmla="*/ T8 w 5047"/>
                <a:gd name="T10" fmla="+- 0 10521 5338"/>
                <a:gd name="T11" fmla="*/ 10521 h 10494"/>
                <a:gd name="T12" fmla="+- 0 9756 7203"/>
                <a:gd name="T13" fmla="*/ T12 w 5047"/>
                <a:gd name="T14" fmla="+- 0 10521 5338"/>
                <a:gd name="T15" fmla="*/ 10521 h 10494"/>
                <a:gd name="T16" fmla="+- 0 7211 7203"/>
                <a:gd name="T17" fmla="*/ T16 w 5047"/>
                <a:gd name="T18" fmla="+- 0 15831 5338"/>
                <a:gd name="T19" fmla="*/ 15831 h 10494"/>
                <a:gd name="T20" fmla="+- 0 12249 7203"/>
                <a:gd name="T21" fmla="*/ T20 w 5047"/>
                <a:gd name="T22" fmla="+- 0 5342 5338"/>
                <a:gd name="T23" fmla="*/ 5342 h 10494"/>
                <a:gd name="T24" fmla="+- 0 9855 7203"/>
                <a:gd name="T25" fmla="*/ T24 w 5047"/>
                <a:gd name="T26" fmla="+- 0 10332 5338"/>
                <a:gd name="T27" fmla="*/ 10332 h 10494"/>
                <a:gd name="T28" fmla="+- 0 9837 7203"/>
                <a:gd name="T29" fmla="*/ T28 w 5047"/>
                <a:gd name="T30" fmla="+- 0 10332 5338"/>
                <a:gd name="T31" fmla="*/ 10332 h 10494"/>
                <a:gd name="T32" fmla="+- 0 12240 7203"/>
                <a:gd name="T33" fmla="*/ T32 w 5047"/>
                <a:gd name="T34" fmla="+- 0 5338 5338"/>
                <a:gd name="T35" fmla="*/ 5338 h 10494"/>
                <a:gd name="T36" fmla="+- 0 12249 7203"/>
                <a:gd name="T37" fmla="*/ T36 w 5047"/>
                <a:gd name="T38" fmla="+- 0 5342 5338"/>
                <a:gd name="T39" fmla="*/ 5342 h 104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5047" h="10494">
                  <a:moveTo>
                    <a:pt x="8" y="10493"/>
                  </a:moveTo>
                  <a:lnTo>
                    <a:pt x="0" y="10493"/>
                  </a:lnTo>
                  <a:lnTo>
                    <a:pt x="2544" y="5183"/>
                  </a:lnTo>
                  <a:lnTo>
                    <a:pt x="2553" y="5183"/>
                  </a:lnTo>
                  <a:lnTo>
                    <a:pt x="8" y="10493"/>
                  </a:lnTo>
                  <a:close/>
                  <a:moveTo>
                    <a:pt x="5046" y="4"/>
                  </a:moveTo>
                  <a:lnTo>
                    <a:pt x="2652" y="4994"/>
                  </a:lnTo>
                  <a:lnTo>
                    <a:pt x="2634" y="4994"/>
                  </a:lnTo>
                  <a:lnTo>
                    <a:pt x="5037" y="0"/>
                  </a:lnTo>
                  <a:lnTo>
                    <a:pt x="5046" y="4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8E4E680-4058-0809-78D0-3EB34FD76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3" y="15831"/>
              <a:ext cx="8" cy="19"/>
            </a:xfrm>
            <a:custGeom>
              <a:avLst/>
              <a:gdLst>
                <a:gd name="T0" fmla="+- 0 7211 7204"/>
                <a:gd name="T1" fmla="*/ T0 w 8"/>
                <a:gd name="T2" fmla="+- 0 15831 15831"/>
                <a:gd name="T3" fmla="*/ 15831 h 19"/>
                <a:gd name="T4" fmla="+- 0 7205 7204"/>
                <a:gd name="T5" fmla="*/ T4 w 8"/>
                <a:gd name="T6" fmla="+- 0 15831 15831"/>
                <a:gd name="T7" fmla="*/ 15831 h 19"/>
                <a:gd name="T8" fmla="+- 0 7205 7204"/>
                <a:gd name="T9" fmla="*/ T8 w 8"/>
                <a:gd name="T10" fmla="+- 0 15840 15831"/>
                <a:gd name="T11" fmla="*/ 15840 h 19"/>
                <a:gd name="T12" fmla="+- 0 7204 7204"/>
                <a:gd name="T13" fmla="*/ T12 w 8"/>
                <a:gd name="T14" fmla="+- 0 15849 15831"/>
                <a:gd name="T15" fmla="*/ 15849 h 19"/>
                <a:gd name="T16" fmla="+- 0 7205 7204"/>
                <a:gd name="T17" fmla="*/ T16 w 8"/>
                <a:gd name="T18" fmla="+- 0 15847 15831"/>
                <a:gd name="T19" fmla="*/ 15847 h 19"/>
                <a:gd name="T20" fmla="+- 0 7205 7204"/>
                <a:gd name="T21" fmla="*/ T20 w 8"/>
                <a:gd name="T22" fmla="+- 0 15849 15831"/>
                <a:gd name="T23" fmla="*/ 15849 h 19"/>
                <a:gd name="T24" fmla="+- 0 7211 7204"/>
                <a:gd name="T25" fmla="*/ T24 w 8"/>
                <a:gd name="T26" fmla="+- 0 15831 15831"/>
                <a:gd name="T27" fmla="*/ 15831 h 1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lnTo>
                    <a:pt x="1" y="0"/>
                  </a:lnTo>
                  <a:lnTo>
                    <a:pt x="1" y="9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1" name="AutoShape 109">
              <a:extLst>
                <a:ext uri="{FF2B5EF4-FFF2-40B4-BE49-F238E27FC236}">
                  <a16:creationId xmlns:a16="http://schemas.microsoft.com/office/drawing/2014/main" id="{F6C9EFC1-B057-D76C-AD88-6B327977C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3" y="15831"/>
              <a:ext cx="8" cy="18"/>
            </a:xfrm>
            <a:custGeom>
              <a:avLst/>
              <a:gdLst>
                <a:gd name="T0" fmla="+- 0 7211 7204"/>
                <a:gd name="T1" fmla="*/ T0 w 8"/>
                <a:gd name="T2" fmla="+- 0 15831 15831"/>
                <a:gd name="T3" fmla="*/ 15831 h 18"/>
                <a:gd name="T4" fmla="+- 0 7204 7204"/>
                <a:gd name="T5" fmla="*/ T4 w 8"/>
                <a:gd name="T6" fmla="+- 0 15849 15831"/>
                <a:gd name="T7" fmla="*/ 15849 h 18"/>
                <a:gd name="T8" fmla="+- 0 7205 7204"/>
                <a:gd name="T9" fmla="*/ T8 w 8"/>
                <a:gd name="T10" fmla="+- 0 15840 15831"/>
                <a:gd name="T11" fmla="*/ 15840 h 18"/>
                <a:gd name="T12" fmla="+- 0 7205 7204"/>
                <a:gd name="T13" fmla="*/ T12 w 8"/>
                <a:gd name="T14" fmla="+- 0 15831 15831"/>
                <a:gd name="T15" fmla="*/ 15831 h 18"/>
                <a:gd name="T16" fmla="+- 0 7205 7204"/>
                <a:gd name="T17" fmla="*/ T16 w 8"/>
                <a:gd name="T18" fmla="+- 0 15831 15831"/>
                <a:gd name="T19" fmla="*/ 15831 h 18"/>
                <a:gd name="T20" fmla="+- 0 7211 7204"/>
                <a:gd name="T21" fmla="*/ T20 w 8"/>
                <a:gd name="T22" fmla="+- 0 15831 15831"/>
                <a:gd name="T23" fmla="*/ 15831 h 18"/>
                <a:gd name="T24" fmla="+- 0 7205 7204"/>
                <a:gd name="T25" fmla="*/ T24 w 8"/>
                <a:gd name="T26" fmla="+- 0 15831 15831"/>
                <a:gd name="T27" fmla="*/ 15831 h 18"/>
                <a:gd name="T28" fmla="+- 0 7205 7204"/>
                <a:gd name="T29" fmla="*/ T28 w 8"/>
                <a:gd name="T30" fmla="+- 0 15840 15831"/>
                <a:gd name="T31" fmla="*/ 15840 h 18"/>
                <a:gd name="T32" fmla="+- 0 7205 7204"/>
                <a:gd name="T33" fmla="*/ T32 w 8"/>
                <a:gd name="T34" fmla="+- 0 15849 15831"/>
                <a:gd name="T35" fmla="*/ 15849 h 18"/>
                <a:gd name="T36" fmla="+- 0 7210 7204"/>
                <a:gd name="T37" fmla="*/ T36 w 8"/>
                <a:gd name="T38" fmla="+- 0 15831 15831"/>
                <a:gd name="T39" fmla="*/ 15831 h 18"/>
                <a:gd name="T40" fmla="+- 0 7205 7204"/>
                <a:gd name="T41" fmla="*/ T40 w 8"/>
                <a:gd name="T42" fmla="+- 0 15831 15831"/>
                <a:gd name="T43" fmla="*/ 15831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8" h="18">
                  <a:moveTo>
                    <a:pt x="7" y="0"/>
                  </a:moveTo>
                  <a:lnTo>
                    <a:pt x="0" y="18"/>
                  </a:lnTo>
                  <a:lnTo>
                    <a:pt x="1" y="9"/>
                  </a:lnTo>
                  <a:lnTo>
                    <a:pt x="1" y="0"/>
                  </a:lnTo>
                  <a:lnTo>
                    <a:pt x="7" y="0"/>
                  </a:lnTo>
                  <a:close/>
                  <a:moveTo>
                    <a:pt x="1" y="0"/>
                  </a:moveTo>
                  <a:lnTo>
                    <a:pt x="1" y="9"/>
                  </a:lnTo>
                  <a:lnTo>
                    <a:pt x="1" y="18"/>
                  </a:lnTo>
                  <a:lnTo>
                    <a:pt x="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0EEC2CB5-3B02-369D-32BD-670324F9C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" y="5310"/>
              <a:ext cx="27" cy="33"/>
            </a:xfrm>
            <a:custGeom>
              <a:avLst/>
              <a:gdLst>
                <a:gd name="T0" fmla="+- 0 12249 12240"/>
                <a:gd name="T1" fmla="*/ T0 w 27"/>
                <a:gd name="T2" fmla="+- 0 5342 5310"/>
                <a:gd name="T3" fmla="*/ 5342 h 33"/>
                <a:gd name="T4" fmla="+- 0 12240 12240"/>
                <a:gd name="T5" fmla="*/ T4 w 27"/>
                <a:gd name="T6" fmla="+- 0 5338 5310"/>
                <a:gd name="T7" fmla="*/ 5338 h 33"/>
                <a:gd name="T8" fmla="+- 0 12258 12240"/>
                <a:gd name="T9" fmla="*/ T8 w 27"/>
                <a:gd name="T10" fmla="+- 0 5310 5310"/>
                <a:gd name="T11" fmla="*/ 5310 h 33"/>
                <a:gd name="T12" fmla="+- 0 12267 12240"/>
                <a:gd name="T13" fmla="*/ T12 w 27"/>
                <a:gd name="T14" fmla="+- 0 5314 5310"/>
                <a:gd name="T15" fmla="*/ 5314 h 33"/>
                <a:gd name="T16" fmla="+- 0 12249 12240"/>
                <a:gd name="T17" fmla="*/ T16 w 27"/>
                <a:gd name="T18" fmla="+- 0 5342 5310"/>
                <a:gd name="T19" fmla="*/ 5342 h 3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7" h="33">
                  <a:moveTo>
                    <a:pt x="9" y="32"/>
                  </a:moveTo>
                  <a:lnTo>
                    <a:pt x="0" y="28"/>
                  </a:lnTo>
                  <a:lnTo>
                    <a:pt x="18" y="0"/>
                  </a:lnTo>
                  <a:lnTo>
                    <a:pt x="27" y="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1A237032-73DE-DE02-E2A5-E2592AF43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" y="5310"/>
              <a:ext cx="27" cy="33"/>
            </a:xfrm>
            <a:custGeom>
              <a:avLst/>
              <a:gdLst>
                <a:gd name="T0" fmla="+- 0 12267 12240"/>
                <a:gd name="T1" fmla="*/ T0 w 27"/>
                <a:gd name="T2" fmla="+- 0 5314 5310"/>
                <a:gd name="T3" fmla="*/ 5314 h 33"/>
                <a:gd name="T4" fmla="+- 0 12249 12240"/>
                <a:gd name="T5" fmla="*/ T4 w 27"/>
                <a:gd name="T6" fmla="+- 0 5342 5310"/>
                <a:gd name="T7" fmla="*/ 5342 h 33"/>
                <a:gd name="T8" fmla="+- 0 12240 12240"/>
                <a:gd name="T9" fmla="*/ T8 w 27"/>
                <a:gd name="T10" fmla="+- 0 5338 5310"/>
                <a:gd name="T11" fmla="*/ 5338 h 33"/>
                <a:gd name="T12" fmla="+- 0 12258 12240"/>
                <a:gd name="T13" fmla="*/ T12 w 27"/>
                <a:gd name="T14" fmla="+- 0 5310 5310"/>
                <a:gd name="T15" fmla="*/ 5310 h 33"/>
                <a:gd name="T16" fmla="+- 0 12267 12240"/>
                <a:gd name="T17" fmla="*/ T16 w 27"/>
                <a:gd name="T18" fmla="+- 0 5314 5310"/>
                <a:gd name="T19" fmla="*/ 5314 h 3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7" h="33">
                  <a:moveTo>
                    <a:pt x="27" y="4"/>
                  </a:moveTo>
                  <a:lnTo>
                    <a:pt x="9" y="32"/>
                  </a:lnTo>
                  <a:lnTo>
                    <a:pt x="0" y="28"/>
                  </a:lnTo>
                  <a:lnTo>
                    <a:pt x="18" y="0"/>
                  </a:lnTo>
                  <a:lnTo>
                    <a:pt x="27" y="4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4" name="AutoShape 112">
              <a:extLst>
                <a:ext uri="{FF2B5EF4-FFF2-40B4-BE49-F238E27FC236}">
                  <a16:creationId xmlns:a16="http://schemas.microsoft.com/office/drawing/2014/main" id="{920A5C1A-C348-623B-7E13-783AE9E7F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" y="5337"/>
              <a:ext cx="5048" cy="12114"/>
            </a:xfrm>
            <a:custGeom>
              <a:avLst/>
              <a:gdLst>
                <a:gd name="T0" fmla="+- 0 7211 7202"/>
                <a:gd name="T1" fmla="*/ T0 w 5048"/>
                <a:gd name="T2" fmla="+- 0 17451 5338"/>
                <a:gd name="T3" fmla="*/ 17451 h 12114"/>
                <a:gd name="T4" fmla="+- 0 7202 7202"/>
                <a:gd name="T5" fmla="*/ T4 w 5048"/>
                <a:gd name="T6" fmla="+- 0 17451 5338"/>
                <a:gd name="T7" fmla="*/ 17451 h 12114"/>
                <a:gd name="T8" fmla="+- 0 10080 7202"/>
                <a:gd name="T9" fmla="*/ T8 w 5048"/>
                <a:gd name="T10" fmla="+- 0 10521 5338"/>
                <a:gd name="T11" fmla="*/ 10521 h 12114"/>
                <a:gd name="T12" fmla="+- 0 10089 7202"/>
                <a:gd name="T13" fmla="*/ T12 w 5048"/>
                <a:gd name="T14" fmla="+- 0 10521 5338"/>
                <a:gd name="T15" fmla="*/ 10521 h 12114"/>
                <a:gd name="T16" fmla="+- 0 7211 7202"/>
                <a:gd name="T17" fmla="*/ T16 w 5048"/>
                <a:gd name="T18" fmla="+- 0 17451 5338"/>
                <a:gd name="T19" fmla="*/ 17451 h 12114"/>
                <a:gd name="T20" fmla="+- 0 10125 7202"/>
                <a:gd name="T21" fmla="*/ T20 w 5048"/>
                <a:gd name="T22" fmla="+- 0 10440 5338"/>
                <a:gd name="T23" fmla="*/ 10440 h 12114"/>
                <a:gd name="T24" fmla="+- 0 10125 7202"/>
                <a:gd name="T25" fmla="*/ T24 w 5048"/>
                <a:gd name="T26" fmla="+- 0 10413 5338"/>
                <a:gd name="T27" fmla="*/ 10413 h 12114"/>
                <a:gd name="T28" fmla="+- 0 12240 7202"/>
                <a:gd name="T29" fmla="*/ T28 w 5048"/>
                <a:gd name="T30" fmla="+- 0 5338 5338"/>
                <a:gd name="T31" fmla="*/ 5338 h 12114"/>
                <a:gd name="T32" fmla="+- 0 12249 7202"/>
                <a:gd name="T33" fmla="*/ T32 w 5048"/>
                <a:gd name="T34" fmla="+- 0 5342 5338"/>
                <a:gd name="T35" fmla="*/ 5342 h 12114"/>
                <a:gd name="T36" fmla="+- 0 10125 7202"/>
                <a:gd name="T37" fmla="*/ T36 w 5048"/>
                <a:gd name="T38" fmla="+- 0 10440 5338"/>
                <a:gd name="T39" fmla="*/ 10440 h 1211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5048" h="12114">
                  <a:moveTo>
                    <a:pt x="9" y="12113"/>
                  </a:moveTo>
                  <a:lnTo>
                    <a:pt x="0" y="12113"/>
                  </a:lnTo>
                  <a:lnTo>
                    <a:pt x="2878" y="5183"/>
                  </a:lnTo>
                  <a:lnTo>
                    <a:pt x="2887" y="5183"/>
                  </a:lnTo>
                  <a:lnTo>
                    <a:pt x="9" y="12113"/>
                  </a:lnTo>
                  <a:close/>
                  <a:moveTo>
                    <a:pt x="2923" y="5102"/>
                  </a:moveTo>
                  <a:lnTo>
                    <a:pt x="2923" y="5075"/>
                  </a:lnTo>
                  <a:lnTo>
                    <a:pt x="5038" y="0"/>
                  </a:lnTo>
                  <a:lnTo>
                    <a:pt x="5047" y="4"/>
                  </a:lnTo>
                  <a:lnTo>
                    <a:pt x="2923" y="510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5" name="AutoShape 113">
              <a:extLst>
                <a:ext uri="{FF2B5EF4-FFF2-40B4-BE49-F238E27FC236}">
                  <a16:creationId xmlns:a16="http://schemas.microsoft.com/office/drawing/2014/main" id="{39B53455-DEBD-4064-374B-ADFD0E9B4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" y="5337"/>
              <a:ext cx="5048" cy="12114"/>
            </a:xfrm>
            <a:custGeom>
              <a:avLst/>
              <a:gdLst>
                <a:gd name="T0" fmla="+- 0 7211 7202"/>
                <a:gd name="T1" fmla="*/ T0 w 5048"/>
                <a:gd name="T2" fmla="+- 0 17451 5338"/>
                <a:gd name="T3" fmla="*/ 17451 h 12114"/>
                <a:gd name="T4" fmla="+- 0 7202 7202"/>
                <a:gd name="T5" fmla="*/ T4 w 5048"/>
                <a:gd name="T6" fmla="+- 0 17451 5338"/>
                <a:gd name="T7" fmla="*/ 17451 h 12114"/>
                <a:gd name="T8" fmla="+- 0 10080 7202"/>
                <a:gd name="T9" fmla="*/ T8 w 5048"/>
                <a:gd name="T10" fmla="+- 0 10521 5338"/>
                <a:gd name="T11" fmla="*/ 10521 h 12114"/>
                <a:gd name="T12" fmla="+- 0 10089 7202"/>
                <a:gd name="T13" fmla="*/ T12 w 5048"/>
                <a:gd name="T14" fmla="+- 0 10521 5338"/>
                <a:gd name="T15" fmla="*/ 10521 h 12114"/>
                <a:gd name="T16" fmla="+- 0 7211 7202"/>
                <a:gd name="T17" fmla="*/ T16 w 5048"/>
                <a:gd name="T18" fmla="+- 0 17451 5338"/>
                <a:gd name="T19" fmla="*/ 17451 h 12114"/>
                <a:gd name="T20" fmla="+- 0 12249 7202"/>
                <a:gd name="T21" fmla="*/ T20 w 5048"/>
                <a:gd name="T22" fmla="+- 0 5342 5338"/>
                <a:gd name="T23" fmla="*/ 5342 h 12114"/>
                <a:gd name="T24" fmla="+- 0 10125 7202"/>
                <a:gd name="T25" fmla="*/ T24 w 5048"/>
                <a:gd name="T26" fmla="+- 0 10440 5338"/>
                <a:gd name="T27" fmla="*/ 10440 h 12114"/>
                <a:gd name="T28" fmla="+- 0 10125 7202"/>
                <a:gd name="T29" fmla="*/ T28 w 5048"/>
                <a:gd name="T30" fmla="+- 0 10413 5338"/>
                <a:gd name="T31" fmla="*/ 10413 h 12114"/>
                <a:gd name="T32" fmla="+- 0 12240 7202"/>
                <a:gd name="T33" fmla="*/ T32 w 5048"/>
                <a:gd name="T34" fmla="+- 0 5338 5338"/>
                <a:gd name="T35" fmla="*/ 5338 h 12114"/>
                <a:gd name="T36" fmla="+- 0 12249 7202"/>
                <a:gd name="T37" fmla="*/ T36 w 5048"/>
                <a:gd name="T38" fmla="+- 0 5342 5338"/>
                <a:gd name="T39" fmla="*/ 5342 h 1211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</a:cxnLst>
              <a:rect l="0" t="0" r="r" b="b"/>
              <a:pathLst>
                <a:path w="5048" h="12114">
                  <a:moveTo>
                    <a:pt x="9" y="12113"/>
                  </a:moveTo>
                  <a:lnTo>
                    <a:pt x="0" y="12113"/>
                  </a:lnTo>
                  <a:lnTo>
                    <a:pt x="2878" y="5183"/>
                  </a:lnTo>
                  <a:lnTo>
                    <a:pt x="2887" y="5183"/>
                  </a:lnTo>
                  <a:lnTo>
                    <a:pt x="9" y="12113"/>
                  </a:lnTo>
                  <a:close/>
                  <a:moveTo>
                    <a:pt x="5047" y="4"/>
                  </a:moveTo>
                  <a:lnTo>
                    <a:pt x="2923" y="5102"/>
                  </a:lnTo>
                  <a:lnTo>
                    <a:pt x="2923" y="5075"/>
                  </a:lnTo>
                  <a:lnTo>
                    <a:pt x="5038" y="0"/>
                  </a:lnTo>
                  <a:lnTo>
                    <a:pt x="5047" y="4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2FAB7C9F-9797-15B8-C14A-8534F863E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3" y="17451"/>
              <a:ext cx="8" cy="19"/>
            </a:xfrm>
            <a:custGeom>
              <a:avLst/>
              <a:gdLst>
                <a:gd name="T0" fmla="+- 0 7211 7204"/>
                <a:gd name="T1" fmla="*/ T0 w 8"/>
                <a:gd name="T2" fmla="+- 0 17451 17451"/>
                <a:gd name="T3" fmla="*/ 17451 h 19"/>
                <a:gd name="T4" fmla="+- 0 7205 7204"/>
                <a:gd name="T5" fmla="*/ T4 w 8"/>
                <a:gd name="T6" fmla="+- 0 17451 17451"/>
                <a:gd name="T7" fmla="*/ 17451 h 19"/>
                <a:gd name="T8" fmla="+- 0 7205 7204"/>
                <a:gd name="T9" fmla="*/ T8 w 8"/>
                <a:gd name="T10" fmla="+- 0 17460 17451"/>
                <a:gd name="T11" fmla="*/ 17460 h 19"/>
                <a:gd name="T12" fmla="+- 0 7204 7204"/>
                <a:gd name="T13" fmla="*/ T12 w 8"/>
                <a:gd name="T14" fmla="+- 0 17469 17451"/>
                <a:gd name="T15" fmla="*/ 17469 h 19"/>
                <a:gd name="T16" fmla="+- 0 7205 7204"/>
                <a:gd name="T17" fmla="*/ T16 w 8"/>
                <a:gd name="T18" fmla="+- 0 17467 17451"/>
                <a:gd name="T19" fmla="*/ 17467 h 19"/>
                <a:gd name="T20" fmla="+- 0 7205 7204"/>
                <a:gd name="T21" fmla="*/ T20 w 8"/>
                <a:gd name="T22" fmla="+- 0 17469 17451"/>
                <a:gd name="T23" fmla="*/ 17469 h 19"/>
                <a:gd name="T24" fmla="+- 0 7211 7204"/>
                <a:gd name="T25" fmla="*/ T24 w 8"/>
                <a:gd name="T26" fmla="+- 0 17451 17451"/>
                <a:gd name="T27" fmla="*/ 17451 h 1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lnTo>
                    <a:pt x="1" y="0"/>
                  </a:lnTo>
                  <a:lnTo>
                    <a:pt x="1" y="9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7" name="AutoShape 115">
              <a:extLst>
                <a:ext uri="{FF2B5EF4-FFF2-40B4-BE49-F238E27FC236}">
                  <a16:creationId xmlns:a16="http://schemas.microsoft.com/office/drawing/2014/main" id="{1E7A9634-9985-2F13-81D3-38463B644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3" y="17451"/>
              <a:ext cx="8" cy="18"/>
            </a:xfrm>
            <a:custGeom>
              <a:avLst/>
              <a:gdLst>
                <a:gd name="T0" fmla="+- 0 7211 7204"/>
                <a:gd name="T1" fmla="*/ T0 w 8"/>
                <a:gd name="T2" fmla="+- 0 17451 17451"/>
                <a:gd name="T3" fmla="*/ 17451 h 18"/>
                <a:gd name="T4" fmla="+- 0 7204 7204"/>
                <a:gd name="T5" fmla="*/ T4 w 8"/>
                <a:gd name="T6" fmla="+- 0 17469 17451"/>
                <a:gd name="T7" fmla="*/ 17469 h 18"/>
                <a:gd name="T8" fmla="+- 0 7205 7204"/>
                <a:gd name="T9" fmla="*/ T8 w 8"/>
                <a:gd name="T10" fmla="+- 0 17460 17451"/>
                <a:gd name="T11" fmla="*/ 17460 h 18"/>
                <a:gd name="T12" fmla="+- 0 7205 7204"/>
                <a:gd name="T13" fmla="*/ T12 w 8"/>
                <a:gd name="T14" fmla="+- 0 17451 17451"/>
                <a:gd name="T15" fmla="*/ 17451 h 18"/>
                <a:gd name="T16" fmla="+- 0 7205 7204"/>
                <a:gd name="T17" fmla="*/ T16 w 8"/>
                <a:gd name="T18" fmla="+- 0 17451 17451"/>
                <a:gd name="T19" fmla="*/ 17451 h 18"/>
                <a:gd name="T20" fmla="+- 0 7211 7204"/>
                <a:gd name="T21" fmla="*/ T20 w 8"/>
                <a:gd name="T22" fmla="+- 0 17451 17451"/>
                <a:gd name="T23" fmla="*/ 17451 h 18"/>
                <a:gd name="T24" fmla="+- 0 7205 7204"/>
                <a:gd name="T25" fmla="*/ T24 w 8"/>
                <a:gd name="T26" fmla="+- 0 17451 17451"/>
                <a:gd name="T27" fmla="*/ 17451 h 18"/>
                <a:gd name="T28" fmla="+- 0 7205 7204"/>
                <a:gd name="T29" fmla="*/ T28 w 8"/>
                <a:gd name="T30" fmla="+- 0 17460 17451"/>
                <a:gd name="T31" fmla="*/ 17460 h 18"/>
                <a:gd name="T32" fmla="+- 0 7205 7204"/>
                <a:gd name="T33" fmla="*/ T32 w 8"/>
                <a:gd name="T34" fmla="+- 0 17469 17451"/>
                <a:gd name="T35" fmla="*/ 17469 h 18"/>
                <a:gd name="T36" fmla="+- 0 7210 7204"/>
                <a:gd name="T37" fmla="*/ T36 w 8"/>
                <a:gd name="T38" fmla="+- 0 17451 17451"/>
                <a:gd name="T39" fmla="*/ 17451 h 18"/>
                <a:gd name="T40" fmla="+- 0 7205 7204"/>
                <a:gd name="T41" fmla="*/ T40 w 8"/>
                <a:gd name="T42" fmla="+- 0 17451 17451"/>
                <a:gd name="T43" fmla="*/ 17451 h 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</a:cxnLst>
              <a:rect l="0" t="0" r="r" b="b"/>
              <a:pathLst>
                <a:path w="8" h="18">
                  <a:moveTo>
                    <a:pt x="7" y="0"/>
                  </a:moveTo>
                  <a:lnTo>
                    <a:pt x="0" y="18"/>
                  </a:lnTo>
                  <a:lnTo>
                    <a:pt x="1" y="9"/>
                  </a:lnTo>
                  <a:lnTo>
                    <a:pt x="1" y="0"/>
                  </a:lnTo>
                  <a:lnTo>
                    <a:pt x="7" y="0"/>
                  </a:lnTo>
                  <a:close/>
                  <a:moveTo>
                    <a:pt x="1" y="0"/>
                  </a:moveTo>
                  <a:lnTo>
                    <a:pt x="1" y="9"/>
                  </a:lnTo>
                  <a:lnTo>
                    <a:pt x="1" y="18"/>
                  </a:lnTo>
                  <a:lnTo>
                    <a:pt x="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8A3081D8-B99C-C4D8-9E5E-8F5A69E8C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" y="5309"/>
              <a:ext cx="27" cy="33"/>
            </a:xfrm>
            <a:custGeom>
              <a:avLst/>
              <a:gdLst>
                <a:gd name="T0" fmla="+- 0 12249 12240"/>
                <a:gd name="T1" fmla="*/ T0 w 27"/>
                <a:gd name="T2" fmla="+- 0 5341 5309"/>
                <a:gd name="T3" fmla="*/ 5341 h 33"/>
                <a:gd name="T4" fmla="+- 0 12240 12240"/>
                <a:gd name="T5" fmla="*/ T4 w 27"/>
                <a:gd name="T6" fmla="+- 0 5339 5309"/>
                <a:gd name="T7" fmla="*/ 5339 h 33"/>
                <a:gd name="T8" fmla="+- 0 12258 12240"/>
                <a:gd name="T9" fmla="*/ T8 w 27"/>
                <a:gd name="T10" fmla="+- 0 5309 5309"/>
                <a:gd name="T11" fmla="*/ 5309 h 33"/>
                <a:gd name="T12" fmla="+- 0 12267 12240"/>
                <a:gd name="T13" fmla="*/ T12 w 27"/>
                <a:gd name="T14" fmla="+- 0 5313 5309"/>
                <a:gd name="T15" fmla="*/ 5313 h 33"/>
                <a:gd name="T16" fmla="+- 0 12249 12240"/>
                <a:gd name="T17" fmla="*/ T16 w 27"/>
                <a:gd name="T18" fmla="+- 0 5341 5309"/>
                <a:gd name="T19" fmla="*/ 5341 h 3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7" h="33">
                  <a:moveTo>
                    <a:pt x="9" y="32"/>
                  </a:moveTo>
                  <a:lnTo>
                    <a:pt x="0" y="30"/>
                  </a:lnTo>
                  <a:lnTo>
                    <a:pt x="18" y="0"/>
                  </a:lnTo>
                  <a:lnTo>
                    <a:pt x="27" y="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725B2494-52A4-DBD3-5B07-79225F79C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" y="5309"/>
              <a:ext cx="27" cy="33"/>
            </a:xfrm>
            <a:custGeom>
              <a:avLst/>
              <a:gdLst>
                <a:gd name="T0" fmla="+- 0 12267 12240"/>
                <a:gd name="T1" fmla="*/ T0 w 27"/>
                <a:gd name="T2" fmla="+- 0 5313 5309"/>
                <a:gd name="T3" fmla="*/ 5313 h 33"/>
                <a:gd name="T4" fmla="+- 0 12249 12240"/>
                <a:gd name="T5" fmla="*/ T4 w 27"/>
                <a:gd name="T6" fmla="+- 0 5341 5309"/>
                <a:gd name="T7" fmla="*/ 5341 h 33"/>
                <a:gd name="T8" fmla="+- 0 12240 12240"/>
                <a:gd name="T9" fmla="*/ T8 w 27"/>
                <a:gd name="T10" fmla="+- 0 5339 5309"/>
                <a:gd name="T11" fmla="*/ 5339 h 33"/>
                <a:gd name="T12" fmla="+- 0 12258 12240"/>
                <a:gd name="T13" fmla="*/ T12 w 27"/>
                <a:gd name="T14" fmla="+- 0 5309 5309"/>
                <a:gd name="T15" fmla="*/ 5309 h 33"/>
                <a:gd name="T16" fmla="+- 0 12267 12240"/>
                <a:gd name="T17" fmla="*/ T16 w 27"/>
                <a:gd name="T18" fmla="+- 0 5313 5309"/>
                <a:gd name="T19" fmla="*/ 5313 h 3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7" h="33">
                  <a:moveTo>
                    <a:pt x="27" y="4"/>
                  </a:moveTo>
                  <a:lnTo>
                    <a:pt x="9" y="32"/>
                  </a:lnTo>
                  <a:lnTo>
                    <a:pt x="0" y="30"/>
                  </a:lnTo>
                  <a:lnTo>
                    <a:pt x="18" y="0"/>
                  </a:lnTo>
                  <a:lnTo>
                    <a:pt x="27" y="4"/>
                  </a:lnTo>
                  <a:close/>
                </a:path>
              </a:pathLst>
            </a:custGeom>
            <a:noFill/>
            <a:ln w="286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407145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5AD5-4477-D858-187E-B8082399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5B6D8-7ED0-9AC6-6C07-D1B9F367DE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63" y="426869"/>
            <a:ext cx="5393394" cy="3832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24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A20D-1EE9-B3C6-888F-949FE419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3AFC3-1AB0-D129-6276-F82CD4CF0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D9CB3-2D76-819D-F8EB-79ABE6DF0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"/>
          <a:stretch/>
        </p:blipFill>
        <p:spPr>
          <a:xfrm>
            <a:off x="3155136" y="123320"/>
            <a:ext cx="5677139" cy="48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3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 rot="-1156339">
            <a:off x="114696" y="1668166"/>
            <a:ext cx="3706617" cy="1324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(Low Fidelity Prototype)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4676" y="500925"/>
            <a:ext cx="1686300" cy="1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/>
          <a:srcRect l="-133612" t="-73979" r="118933" b="59300"/>
          <a:stretch>
            <a:fillRect/>
          </a:stretch>
        </p:blipFill>
        <p:spPr>
          <a:xfrm>
            <a:off x="2021546" y="591225"/>
            <a:ext cx="2803024" cy="20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7048300" y="312725"/>
            <a:ext cx="1371826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44675" y="2224100"/>
            <a:ext cx="1560174" cy="19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400000">
            <a:off x="6576887" y="2025312"/>
            <a:ext cx="1657850" cy="18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1185</Words>
  <Application>Microsoft Office PowerPoint</Application>
  <PresentationFormat>On-screen Show (16:9)</PresentationFormat>
  <Paragraphs>44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Roboto</vt:lpstr>
      <vt:lpstr>Arial</vt:lpstr>
      <vt:lpstr>Merriweather</vt:lpstr>
      <vt:lpstr>Paradigm</vt:lpstr>
      <vt:lpstr>Group 4</vt:lpstr>
      <vt:lpstr>Introduction</vt:lpstr>
      <vt:lpstr>Literature Review </vt:lpstr>
      <vt:lpstr>Litreature review</vt:lpstr>
      <vt:lpstr>Methodlogy</vt:lpstr>
      <vt:lpstr>Use case diagram</vt:lpstr>
      <vt:lpstr>Class diagram</vt:lpstr>
      <vt:lpstr>ER Diagram</vt:lpstr>
      <vt:lpstr>Methodology (Low Fidelity Prototype)</vt:lpstr>
      <vt:lpstr>Methodology (Low Fidelity Prototype) </vt:lpstr>
      <vt:lpstr>Methodology (Low Fidelity Prototype)  </vt:lpstr>
      <vt:lpstr>Methodology (Low Fidelity Prototype) </vt:lpstr>
      <vt:lpstr>Methodology (High Fidelity Prototype)</vt:lpstr>
      <vt:lpstr>Methodology (High Fidelity Prototype) </vt:lpstr>
      <vt:lpstr>Methodology (High Fidelity Prototype)</vt:lpstr>
      <vt:lpstr>Methodology (High Fidelity Prototype) </vt:lpstr>
      <vt:lpstr>Methodology (High Fidelity Prototype) </vt:lpstr>
      <vt:lpstr>Demo Video</vt:lpstr>
      <vt:lpstr>Usability testing</vt:lpstr>
      <vt:lpstr>Future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</dc:title>
  <dc:creator/>
  <cp:lastModifiedBy>FX706HC</cp:lastModifiedBy>
  <cp:revision>2</cp:revision>
  <dcterms:created xsi:type="dcterms:W3CDTF">2022-07-22T02:56:32Z</dcterms:created>
  <dcterms:modified xsi:type="dcterms:W3CDTF">2022-07-22T04:54:50Z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DDD5F5A0660F49D98E3775E35A168B41</vt:lpwstr>
  </property>
  <property fmtid="{D5CDD505-2E9C-101B-9397-08002B2CF9AE}" pid="3" name="KSOProductBuildVer">
    <vt:lpwstr>1033-11.2.0.11191</vt:lpwstr>
  </property>
</Properties>
</file>